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65" r:id="rId2"/>
    <p:sldId id="262" r:id="rId3"/>
    <p:sldId id="269" r:id="rId4"/>
    <p:sldId id="273" r:id="rId5"/>
    <p:sldId id="274" r:id="rId6"/>
    <p:sldId id="276" r:id="rId7"/>
    <p:sldId id="277" r:id="rId8"/>
    <p:sldId id="259" r:id="rId9"/>
  </p:sldIdLst>
  <p:sldSz cx="9144000" cy="6858000" type="screen4x3"/>
  <p:notesSz cx="6858000" cy="9144000"/>
  <p:defaultTextStyle>
    <a:defPPr>
      <a:defRPr lang="en-US"/>
    </a:defPPr>
    <a:lvl1pPr algn="l" defTabSz="457200" rtl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algn="l" defTabSz="457200" rtl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algn="l" defTabSz="457200" rtl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algn="l" defTabSz="457200" rtl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algn="l" defTabSz="457200" rtl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84"/>
  </p:normalViewPr>
  <p:slideViewPr>
    <p:cSldViewPr>
      <p:cViewPr varScale="1">
        <p:scale>
          <a:sx n="106" d="100"/>
          <a:sy n="106" d="100"/>
        </p:scale>
        <p:origin x="23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8AAF4B05-7E8C-E148-8C10-43625AA47479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82010F24-48AE-7549-A961-3CDFFDF59C51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1pPr>
    <a:lvl2pPr indent="228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2pPr>
    <a:lvl3pPr indent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3pPr>
    <a:lvl4pPr indent="685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4pPr>
    <a:lvl5pPr indent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49A2-FF6E-6A41-BCED-E609EB84B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B2553-C43F-E949-BECB-FFB235D3A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4E8F0-1E17-D547-93E5-8863F0966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0541F7-A6C7-C345-9EDE-D32DC3B3C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7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F258-B2A8-3D43-B73C-6302B9B1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EE3D3-9247-8249-985E-81E97A022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3DD9F-25BA-C042-8B1E-2254947E87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6F8ACD-85CC-7949-8331-AF570C1BE4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2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2FEB4-FF3C-884E-B0CD-49EB6F8E3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085FBD-32E4-A34F-9596-219DC962E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27C3D-6B50-A34A-B84A-3F924B8F7C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7F1B77-2624-C642-A871-432F664BE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09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CBE1-7D41-684F-A10A-3BD0DB2B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BCF66-96D2-DE4F-9D25-2B14F79D7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99BFC-C576-374A-A383-E8776682C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BC4E50-A48E-3C44-83E4-5947EFCB1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85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227A-8AB4-0745-BFE3-24F38DED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02E8F-B753-774D-B193-00440AA4A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0D68A-02BE-1543-8588-1005641D0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219C83-B43D-A24F-9EF9-65B65DA6C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61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6F6E-2D05-824C-9B25-C2C4DBD9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64B11-0ABB-CA4F-B3FF-199F182A8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31A49-C99D-3846-B1DA-CEFA3797D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16B03-1339-4C40-A0EB-4F2BA523E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125196-FDA7-C34C-8ECD-E3E0DF2456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22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531A-43C7-EC43-81EA-CAE19063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DDE07-3A32-AF4B-A3BC-4FE676729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DF7A6-50AE-344D-9CC3-754CBDDAA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1A55A-D17F-5844-A56D-E564F6CD1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0A61F1-4607-8843-BB60-74E9AF131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6FD8B-9AE7-CE41-B104-878FC2A0C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3E707A-83C4-9341-85B3-F240D6606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44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FD0AE-164D-0741-AD02-509F25D19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82689-C435-8A48-9DFB-157C70113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FEA061-E911-D54A-B782-3AF8112CE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90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CB1B8-3AC0-9042-BE3A-3C68232E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35656C-6345-2E4F-AF3F-3AC2EA610F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6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21A7C-33A3-0E4D-A1C5-DB3FD9ED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1861D-D89A-0847-973D-4850F200B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78197-805A-A645-96EE-3F2636A9D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B8A71-36F0-0446-AE7E-4FE734AAA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F44845-A2B7-274E-8E4D-D1CF16E21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64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920B-CC01-744F-B92F-6D6CCCF8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FF4AB-24DF-BD4F-8520-D1AC3BCF6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8C81B-7864-A247-AC50-C01D3202C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3E5BF-5E5A-0B41-BDC0-0F3C5230D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CC166B-D70A-5D46-8238-44A3930C8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03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10385C5C-5520-6649-8006-990C0E5ECB39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B3AC725-0027-B442-BE23-4638712430D2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78883A-EF97-8F43-B7A4-D5CFB74C69B5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8421688" y="6389688"/>
            <a:ext cx="265112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DFCB910-0F4D-4644-A1A3-F0E6608375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457200" rtl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572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defTabSz="457200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fontAlgn="base" hangingPunct="0">
        <a:spcBef>
          <a:spcPts val="7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6670675" indent="-6670675" algn="l" rtl="0" fontAlgn="base" hangingPunct="0">
        <a:spcBef>
          <a:spcPts val="7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 hangingPunct="0">
        <a:spcBef>
          <a:spcPts val="7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6423025" indent="-39258875" algn="l" defTabSz="457200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3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DCDDE-E09A-3D4F-9383-8D26FDFF1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28713"/>
            <a:ext cx="8178799" cy="46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6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E126F1D-1DA3-A440-9AF2-563CE789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F3990-08AD-5D44-8592-4EE194A0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6" y="2286000"/>
            <a:ext cx="8229600" cy="1509712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I. Growing Through Prayer Is Faith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E126F1D-1DA3-A440-9AF2-563CE789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F3990-08AD-5D44-8592-4EE194A0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6" y="2286000"/>
            <a:ext cx="8229600" cy="1509712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II. Growing Through Prayer Is Force</a:t>
            </a:r>
          </a:p>
        </p:txBody>
      </p:sp>
    </p:spTree>
    <p:extLst>
      <p:ext uri="{BB962C8B-B14F-4D97-AF65-F5344CB8AC3E}">
        <p14:creationId xmlns:p14="http://schemas.microsoft.com/office/powerpoint/2010/main" val="182554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E126F1D-1DA3-A440-9AF2-563CE789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F3990-08AD-5D44-8592-4EE194A0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6" y="2286000"/>
            <a:ext cx="8229600" cy="1509712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III. Growing Through Prayer Is Form</a:t>
            </a:r>
          </a:p>
        </p:txBody>
      </p:sp>
    </p:spTree>
    <p:extLst>
      <p:ext uri="{BB962C8B-B14F-4D97-AF65-F5344CB8AC3E}">
        <p14:creationId xmlns:p14="http://schemas.microsoft.com/office/powerpoint/2010/main" val="127692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E126F1D-1DA3-A440-9AF2-563CE789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F3990-08AD-5D44-8592-4EE194A0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6" y="2286000"/>
            <a:ext cx="8229600" cy="1509712"/>
          </a:xfrm>
        </p:spPr>
        <p:txBody>
          <a:bodyPr/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IV. Growing Through Prayer Is Perseverance</a:t>
            </a:r>
          </a:p>
        </p:txBody>
      </p:sp>
    </p:spTree>
    <p:extLst>
      <p:ext uri="{BB962C8B-B14F-4D97-AF65-F5344CB8AC3E}">
        <p14:creationId xmlns:p14="http://schemas.microsoft.com/office/powerpoint/2010/main" val="299605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E126F1D-1DA3-A440-9AF2-563CE789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F3990-08AD-5D44-8592-4EE194A0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6" y="2286000"/>
            <a:ext cx="8229600" cy="1509712"/>
          </a:xfrm>
        </p:spPr>
        <p:txBody>
          <a:bodyPr/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anose="0204060206030A020304" pitchFamily="18" charset="77"/>
              </a:rPr>
              <a:t>V. Growing Through Prayer Is Receiving</a:t>
            </a:r>
          </a:p>
        </p:txBody>
      </p:sp>
    </p:spTree>
    <p:extLst>
      <p:ext uri="{BB962C8B-B14F-4D97-AF65-F5344CB8AC3E}">
        <p14:creationId xmlns:p14="http://schemas.microsoft.com/office/powerpoint/2010/main" val="305188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A1838C4B-5219-A243-80B3-88C28CFA7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37082-8571-2143-BB7E-EFDD0F98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06" y="2057400"/>
            <a:ext cx="7620000" cy="1509712"/>
          </a:xfrm>
        </p:spPr>
        <p:txBody>
          <a:bodyPr/>
          <a:lstStyle/>
          <a:p>
            <a:r>
              <a:rPr lang="en-US" sz="6600" dirty="0">
                <a:latin typeface="Footlight MT Light" panose="0204060206030A020304" pitchFamily="18" charset="77"/>
              </a:rPr>
              <a:t>What are some ways God can answer our prayers?</a:t>
            </a:r>
          </a:p>
        </p:txBody>
      </p:sp>
    </p:spTree>
    <p:extLst>
      <p:ext uri="{BB962C8B-B14F-4D97-AF65-F5344CB8AC3E}">
        <p14:creationId xmlns:p14="http://schemas.microsoft.com/office/powerpoint/2010/main" val="234103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6284B1AC-B1A0-D140-B753-30C1D0725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45</Words>
  <Application>Microsoft Macintosh PowerPoint</Application>
  <PresentationFormat>On-screen Show (4:3)</PresentationFormat>
  <Paragraphs>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Arial</vt:lpstr>
      <vt:lpstr>Helvetica Neue</vt:lpstr>
      <vt:lpstr>Office Theme</vt:lpstr>
      <vt:lpstr>PowerPoint Presentation</vt:lpstr>
      <vt:lpstr>I. Growing Through Prayer Is Faith</vt:lpstr>
      <vt:lpstr>II. Growing Through Prayer Is Force</vt:lpstr>
      <vt:lpstr>III. Growing Through Prayer Is Form</vt:lpstr>
      <vt:lpstr>IV. Growing Through Prayer Is Perseverance</vt:lpstr>
      <vt:lpstr>V. Growing Through Prayer Is Receiving</vt:lpstr>
      <vt:lpstr>What are some ways God can answer our prayers?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Knowles</cp:lastModifiedBy>
  <cp:revision>5</cp:revision>
  <dcterms:modified xsi:type="dcterms:W3CDTF">2021-06-09T20:36:20Z</dcterms:modified>
</cp:coreProperties>
</file>