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0" r:id="rId2"/>
    <p:sldId id="281" r:id="rId3"/>
    <p:sldId id="278" r:id="rId4"/>
    <p:sldId id="284" r:id="rId5"/>
    <p:sldId id="279" r:id="rId6"/>
    <p:sldId id="282" r:id="rId7"/>
    <p:sldId id="283" r:id="rId8"/>
    <p:sldId id="285" r:id="rId9"/>
    <p:sldId id="286" r:id="rId10"/>
    <p:sldId id="287" r:id="rId11"/>
    <p:sldId id="288" r:id="rId1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38"/>
    <p:restoredTop sz="94665"/>
  </p:normalViewPr>
  <p:slideViewPr>
    <p:cSldViewPr snapToGrid="0" snapToObjects="1">
      <p:cViewPr varScale="1">
        <p:scale>
          <a:sx n="89" d="100"/>
          <a:sy n="89" d="100"/>
        </p:scale>
        <p:origin x="1744"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80FD976-B2C5-634C-8FE0-9E8EADFF6FE3}"/>
              </a:ext>
            </a:extLst>
          </p:cNvPr>
          <p:cNvSpPr>
            <a:spLocks noGrp="1"/>
          </p:cNvSpPr>
          <p:nvPr>
            <p:ph type="dt" sz="half" idx="10"/>
          </p:nvPr>
        </p:nvSpPr>
        <p:spPr/>
        <p:txBody>
          <a:bodyPr/>
          <a:lstStyle>
            <a:lvl1pPr>
              <a:defRPr/>
            </a:lvl1pPr>
          </a:lstStyle>
          <a:p>
            <a:fld id="{65E2C249-BE68-B44E-B06D-98605FF1AEE4}" type="datetimeFigureOut">
              <a:rPr lang="en-US" altLang="en-US"/>
              <a:pPr/>
              <a:t>2/18/21</a:t>
            </a:fld>
            <a:endParaRPr lang="en-US" altLang="en-US"/>
          </a:p>
        </p:txBody>
      </p:sp>
      <p:sp>
        <p:nvSpPr>
          <p:cNvPr id="5" name="Footer Placeholder 4">
            <a:extLst>
              <a:ext uri="{FF2B5EF4-FFF2-40B4-BE49-F238E27FC236}">
                <a16:creationId xmlns:a16="http://schemas.microsoft.com/office/drawing/2014/main" id="{ACA1236D-EE96-4D40-A20C-C53AF11A2B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19CF9B-B249-BE41-92E2-21516659A461}"/>
              </a:ext>
            </a:extLst>
          </p:cNvPr>
          <p:cNvSpPr>
            <a:spLocks noGrp="1"/>
          </p:cNvSpPr>
          <p:nvPr>
            <p:ph type="sldNum" sz="quarter" idx="12"/>
          </p:nvPr>
        </p:nvSpPr>
        <p:spPr/>
        <p:txBody>
          <a:bodyPr/>
          <a:lstStyle>
            <a:lvl1pPr>
              <a:defRPr/>
            </a:lvl1pPr>
          </a:lstStyle>
          <a:p>
            <a:fld id="{89179DC2-7796-2648-A745-6E274B30EFF4}" type="slidenum">
              <a:rPr lang="en-US" altLang="en-US"/>
              <a:pPr/>
              <a:t>‹#›</a:t>
            </a:fld>
            <a:endParaRPr lang="en-US" altLang="en-US"/>
          </a:p>
        </p:txBody>
      </p:sp>
    </p:spTree>
    <p:extLst>
      <p:ext uri="{BB962C8B-B14F-4D97-AF65-F5344CB8AC3E}">
        <p14:creationId xmlns:p14="http://schemas.microsoft.com/office/powerpoint/2010/main" val="401286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47035-BE1A-5449-8FC5-B4972DBC4704}"/>
              </a:ext>
            </a:extLst>
          </p:cNvPr>
          <p:cNvSpPr>
            <a:spLocks noGrp="1"/>
          </p:cNvSpPr>
          <p:nvPr>
            <p:ph type="dt" sz="half" idx="10"/>
          </p:nvPr>
        </p:nvSpPr>
        <p:spPr/>
        <p:txBody>
          <a:bodyPr/>
          <a:lstStyle>
            <a:lvl1pPr>
              <a:defRPr/>
            </a:lvl1pPr>
          </a:lstStyle>
          <a:p>
            <a:fld id="{30D9FB9A-AA42-8E48-BD45-EA6F0E0A9C55}" type="datetimeFigureOut">
              <a:rPr lang="en-US" altLang="en-US"/>
              <a:pPr/>
              <a:t>2/18/21</a:t>
            </a:fld>
            <a:endParaRPr lang="en-US" altLang="en-US"/>
          </a:p>
        </p:txBody>
      </p:sp>
      <p:sp>
        <p:nvSpPr>
          <p:cNvPr id="5" name="Footer Placeholder 4">
            <a:extLst>
              <a:ext uri="{FF2B5EF4-FFF2-40B4-BE49-F238E27FC236}">
                <a16:creationId xmlns:a16="http://schemas.microsoft.com/office/drawing/2014/main" id="{D5BE4505-D623-D741-A634-66E81334F5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5F8945-F8B8-9C43-8A0B-FD58F6EFD62A}"/>
              </a:ext>
            </a:extLst>
          </p:cNvPr>
          <p:cNvSpPr>
            <a:spLocks noGrp="1"/>
          </p:cNvSpPr>
          <p:nvPr>
            <p:ph type="sldNum" sz="quarter" idx="12"/>
          </p:nvPr>
        </p:nvSpPr>
        <p:spPr/>
        <p:txBody>
          <a:bodyPr/>
          <a:lstStyle>
            <a:lvl1pPr>
              <a:defRPr/>
            </a:lvl1pPr>
          </a:lstStyle>
          <a:p>
            <a:fld id="{ECCEC6C1-7BFF-D846-93B9-E41559074F28}" type="slidenum">
              <a:rPr lang="en-US" altLang="en-US"/>
              <a:pPr/>
              <a:t>‹#›</a:t>
            </a:fld>
            <a:endParaRPr lang="en-US" altLang="en-US"/>
          </a:p>
        </p:txBody>
      </p:sp>
    </p:spTree>
    <p:extLst>
      <p:ext uri="{BB962C8B-B14F-4D97-AF65-F5344CB8AC3E}">
        <p14:creationId xmlns:p14="http://schemas.microsoft.com/office/powerpoint/2010/main" val="215859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C301E-0878-5542-A903-965BC3ACA69E}"/>
              </a:ext>
            </a:extLst>
          </p:cNvPr>
          <p:cNvSpPr>
            <a:spLocks noGrp="1"/>
          </p:cNvSpPr>
          <p:nvPr>
            <p:ph type="dt" sz="half" idx="10"/>
          </p:nvPr>
        </p:nvSpPr>
        <p:spPr/>
        <p:txBody>
          <a:bodyPr/>
          <a:lstStyle>
            <a:lvl1pPr>
              <a:defRPr/>
            </a:lvl1pPr>
          </a:lstStyle>
          <a:p>
            <a:fld id="{3447E795-E481-D945-9D64-5A154E124D6C}" type="datetimeFigureOut">
              <a:rPr lang="en-US" altLang="en-US"/>
              <a:pPr/>
              <a:t>2/18/21</a:t>
            </a:fld>
            <a:endParaRPr lang="en-US" altLang="en-US"/>
          </a:p>
        </p:txBody>
      </p:sp>
      <p:sp>
        <p:nvSpPr>
          <p:cNvPr id="5" name="Footer Placeholder 4">
            <a:extLst>
              <a:ext uri="{FF2B5EF4-FFF2-40B4-BE49-F238E27FC236}">
                <a16:creationId xmlns:a16="http://schemas.microsoft.com/office/drawing/2014/main" id="{E853BAA4-2D9A-104A-92E7-5CBE02B400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6D2EE1-4BCB-654B-A480-8BF2B0B8D462}"/>
              </a:ext>
            </a:extLst>
          </p:cNvPr>
          <p:cNvSpPr>
            <a:spLocks noGrp="1"/>
          </p:cNvSpPr>
          <p:nvPr>
            <p:ph type="sldNum" sz="quarter" idx="12"/>
          </p:nvPr>
        </p:nvSpPr>
        <p:spPr/>
        <p:txBody>
          <a:bodyPr/>
          <a:lstStyle>
            <a:lvl1pPr>
              <a:defRPr/>
            </a:lvl1pPr>
          </a:lstStyle>
          <a:p>
            <a:fld id="{EB456369-9C46-794E-B099-EB1F4D320929}" type="slidenum">
              <a:rPr lang="en-US" altLang="en-US"/>
              <a:pPr/>
              <a:t>‹#›</a:t>
            </a:fld>
            <a:endParaRPr lang="en-US" altLang="en-US"/>
          </a:p>
        </p:txBody>
      </p:sp>
    </p:spTree>
    <p:extLst>
      <p:ext uri="{BB962C8B-B14F-4D97-AF65-F5344CB8AC3E}">
        <p14:creationId xmlns:p14="http://schemas.microsoft.com/office/powerpoint/2010/main" val="92753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1679-1A4A-8A4C-A548-CC9C9E3304FE}"/>
              </a:ext>
            </a:extLst>
          </p:cNvPr>
          <p:cNvSpPr>
            <a:spLocks noGrp="1"/>
          </p:cNvSpPr>
          <p:nvPr>
            <p:ph type="dt" sz="half" idx="10"/>
          </p:nvPr>
        </p:nvSpPr>
        <p:spPr/>
        <p:txBody>
          <a:bodyPr/>
          <a:lstStyle>
            <a:lvl1pPr>
              <a:defRPr/>
            </a:lvl1pPr>
          </a:lstStyle>
          <a:p>
            <a:fld id="{846B4372-6D83-B343-A85A-C2BEFD490C2E}" type="datetimeFigureOut">
              <a:rPr lang="en-US" altLang="en-US"/>
              <a:pPr/>
              <a:t>2/18/21</a:t>
            </a:fld>
            <a:endParaRPr lang="en-US" altLang="en-US"/>
          </a:p>
        </p:txBody>
      </p:sp>
      <p:sp>
        <p:nvSpPr>
          <p:cNvPr id="5" name="Footer Placeholder 4">
            <a:extLst>
              <a:ext uri="{FF2B5EF4-FFF2-40B4-BE49-F238E27FC236}">
                <a16:creationId xmlns:a16="http://schemas.microsoft.com/office/drawing/2014/main" id="{BD8B71D8-74AD-0542-86F7-A25981716A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332C22-A223-724B-BEC0-DE7948DCE4E8}"/>
              </a:ext>
            </a:extLst>
          </p:cNvPr>
          <p:cNvSpPr>
            <a:spLocks noGrp="1"/>
          </p:cNvSpPr>
          <p:nvPr>
            <p:ph type="sldNum" sz="quarter" idx="12"/>
          </p:nvPr>
        </p:nvSpPr>
        <p:spPr/>
        <p:txBody>
          <a:bodyPr/>
          <a:lstStyle>
            <a:lvl1pPr>
              <a:defRPr/>
            </a:lvl1pPr>
          </a:lstStyle>
          <a:p>
            <a:fld id="{E43D6133-DF7E-9040-9FB6-ADDA67C6E2D3}" type="slidenum">
              <a:rPr lang="en-US" altLang="en-US"/>
              <a:pPr/>
              <a:t>‹#›</a:t>
            </a:fld>
            <a:endParaRPr lang="en-US" altLang="en-US"/>
          </a:p>
        </p:txBody>
      </p:sp>
    </p:spTree>
    <p:extLst>
      <p:ext uri="{BB962C8B-B14F-4D97-AF65-F5344CB8AC3E}">
        <p14:creationId xmlns:p14="http://schemas.microsoft.com/office/powerpoint/2010/main" val="114719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1A3143-3625-8D45-8383-CD09B89C74BA}"/>
              </a:ext>
            </a:extLst>
          </p:cNvPr>
          <p:cNvSpPr>
            <a:spLocks noGrp="1"/>
          </p:cNvSpPr>
          <p:nvPr>
            <p:ph type="dt" sz="half" idx="10"/>
          </p:nvPr>
        </p:nvSpPr>
        <p:spPr/>
        <p:txBody>
          <a:bodyPr/>
          <a:lstStyle>
            <a:lvl1pPr>
              <a:defRPr/>
            </a:lvl1pPr>
          </a:lstStyle>
          <a:p>
            <a:fld id="{E3E0D030-DE49-9D4D-AA1A-1DE1FD7D5BDD}" type="datetimeFigureOut">
              <a:rPr lang="en-US" altLang="en-US"/>
              <a:pPr/>
              <a:t>2/18/21</a:t>
            </a:fld>
            <a:endParaRPr lang="en-US" altLang="en-US"/>
          </a:p>
        </p:txBody>
      </p:sp>
      <p:sp>
        <p:nvSpPr>
          <p:cNvPr id="5" name="Footer Placeholder 4">
            <a:extLst>
              <a:ext uri="{FF2B5EF4-FFF2-40B4-BE49-F238E27FC236}">
                <a16:creationId xmlns:a16="http://schemas.microsoft.com/office/drawing/2014/main" id="{D781E04C-9360-CC43-B51F-FCBE73054A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C631FB-8FDE-F240-AB33-7B5F8785CCF5}"/>
              </a:ext>
            </a:extLst>
          </p:cNvPr>
          <p:cNvSpPr>
            <a:spLocks noGrp="1"/>
          </p:cNvSpPr>
          <p:nvPr>
            <p:ph type="sldNum" sz="quarter" idx="12"/>
          </p:nvPr>
        </p:nvSpPr>
        <p:spPr/>
        <p:txBody>
          <a:bodyPr/>
          <a:lstStyle>
            <a:lvl1pPr>
              <a:defRPr/>
            </a:lvl1pPr>
          </a:lstStyle>
          <a:p>
            <a:fld id="{5B108454-440F-7A4D-93B7-7F159B8252C8}" type="slidenum">
              <a:rPr lang="en-US" altLang="en-US"/>
              <a:pPr/>
              <a:t>‹#›</a:t>
            </a:fld>
            <a:endParaRPr lang="en-US" altLang="en-US"/>
          </a:p>
        </p:txBody>
      </p:sp>
    </p:spTree>
    <p:extLst>
      <p:ext uri="{BB962C8B-B14F-4D97-AF65-F5344CB8AC3E}">
        <p14:creationId xmlns:p14="http://schemas.microsoft.com/office/powerpoint/2010/main" val="1881325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DF40AF9-BFA7-B842-A91B-D40FDD2C8D41}"/>
              </a:ext>
            </a:extLst>
          </p:cNvPr>
          <p:cNvSpPr>
            <a:spLocks noGrp="1"/>
          </p:cNvSpPr>
          <p:nvPr>
            <p:ph type="dt" sz="half" idx="10"/>
          </p:nvPr>
        </p:nvSpPr>
        <p:spPr/>
        <p:txBody>
          <a:bodyPr/>
          <a:lstStyle>
            <a:lvl1pPr>
              <a:defRPr/>
            </a:lvl1pPr>
          </a:lstStyle>
          <a:p>
            <a:fld id="{E9E5FB98-DB30-1D4A-A752-1E6A70A1DA33}" type="datetimeFigureOut">
              <a:rPr lang="en-US" altLang="en-US"/>
              <a:pPr/>
              <a:t>2/18/21</a:t>
            </a:fld>
            <a:endParaRPr lang="en-US" altLang="en-US"/>
          </a:p>
        </p:txBody>
      </p:sp>
      <p:sp>
        <p:nvSpPr>
          <p:cNvPr id="6" name="Footer Placeholder 4">
            <a:extLst>
              <a:ext uri="{FF2B5EF4-FFF2-40B4-BE49-F238E27FC236}">
                <a16:creationId xmlns:a16="http://schemas.microsoft.com/office/drawing/2014/main" id="{BEEC4932-5B78-3848-B91D-F8314C656B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0C4A4-B722-424A-ACB8-A56E707746BD}"/>
              </a:ext>
            </a:extLst>
          </p:cNvPr>
          <p:cNvSpPr>
            <a:spLocks noGrp="1"/>
          </p:cNvSpPr>
          <p:nvPr>
            <p:ph type="sldNum" sz="quarter" idx="12"/>
          </p:nvPr>
        </p:nvSpPr>
        <p:spPr/>
        <p:txBody>
          <a:bodyPr/>
          <a:lstStyle>
            <a:lvl1pPr>
              <a:defRPr/>
            </a:lvl1pPr>
          </a:lstStyle>
          <a:p>
            <a:fld id="{1BD3D100-2F0D-2F4D-A7D7-4E69EC3B1BBC}" type="slidenum">
              <a:rPr lang="en-US" altLang="en-US"/>
              <a:pPr/>
              <a:t>‹#›</a:t>
            </a:fld>
            <a:endParaRPr lang="en-US" altLang="en-US"/>
          </a:p>
        </p:txBody>
      </p:sp>
    </p:spTree>
    <p:extLst>
      <p:ext uri="{BB962C8B-B14F-4D97-AF65-F5344CB8AC3E}">
        <p14:creationId xmlns:p14="http://schemas.microsoft.com/office/powerpoint/2010/main" val="3152837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CB7159-F803-754F-BE16-00BF8BEFCBE7}"/>
              </a:ext>
            </a:extLst>
          </p:cNvPr>
          <p:cNvSpPr>
            <a:spLocks noGrp="1"/>
          </p:cNvSpPr>
          <p:nvPr>
            <p:ph type="dt" sz="half" idx="10"/>
          </p:nvPr>
        </p:nvSpPr>
        <p:spPr/>
        <p:txBody>
          <a:bodyPr/>
          <a:lstStyle>
            <a:lvl1pPr>
              <a:defRPr/>
            </a:lvl1pPr>
          </a:lstStyle>
          <a:p>
            <a:fld id="{DCA3D52E-8469-9740-97DE-CA5E758538F8}" type="datetimeFigureOut">
              <a:rPr lang="en-US" altLang="en-US"/>
              <a:pPr/>
              <a:t>2/18/21</a:t>
            </a:fld>
            <a:endParaRPr lang="en-US" altLang="en-US"/>
          </a:p>
        </p:txBody>
      </p:sp>
      <p:sp>
        <p:nvSpPr>
          <p:cNvPr id="8" name="Footer Placeholder 4">
            <a:extLst>
              <a:ext uri="{FF2B5EF4-FFF2-40B4-BE49-F238E27FC236}">
                <a16:creationId xmlns:a16="http://schemas.microsoft.com/office/drawing/2014/main" id="{E048CB64-F26D-A04B-A7FE-3C895CD25BE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3F8E309-B3A4-3E4A-B81B-4219FB986F94}"/>
              </a:ext>
            </a:extLst>
          </p:cNvPr>
          <p:cNvSpPr>
            <a:spLocks noGrp="1"/>
          </p:cNvSpPr>
          <p:nvPr>
            <p:ph type="sldNum" sz="quarter" idx="12"/>
          </p:nvPr>
        </p:nvSpPr>
        <p:spPr/>
        <p:txBody>
          <a:bodyPr/>
          <a:lstStyle>
            <a:lvl1pPr>
              <a:defRPr/>
            </a:lvl1pPr>
          </a:lstStyle>
          <a:p>
            <a:fld id="{10346569-E004-164C-AB7B-AEBE74A9F9BA}" type="slidenum">
              <a:rPr lang="en-US" altLang="en-US"/>
              <a:pPr/>
              <a:t>‹#›</a:t>
            </a:fld>
            <a:endParaRPr lang="en-US" altLang="en-US"/>
          </a:p>
        </p:txBody>
      </p:sp>
    </p:spTree>
    <p:extLst>
      <p:ext uri="{BB962C8B-B14F-4D97-AF65-F5344CB8AC3E}">
        <p14:creationId xmlns:p14="http://schemas.microsoft.com/office/powerpoint/2010/main" val="40816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E111706-7EDF-1E44-86FA-F252628414A3}"/>
              </a:ext>
            </a:extLst>
          </p:cNvPr>
          <p:cNvSpPr>
            <a:spLocks noGrp="1"/>
          </p:cNvSpPr>
          <p:nvPr>
            <p:ph type="dt" sz="half" idx="10"/>
          </p:nvPr>
        </p:nvSpPr>
        <p:spPr/>
        <p:txBody>
          <a:bodyPr/>
          <a:lstStyle>
            <a:lvl1pPr>
              <a:defRPr/>
            </a:lvl1pPr>
          </a:lstStyle>
          <a:p>
            <a:fld id="{9CEC40C0-A63A-254D-9583-1F9940605DFA}" type="datetimeFigureOut">
              <a:rPr lang="en-US" altLang="en-US"/>
              <a:pPr/>
              <a:t>2/18/21</a:t>
            </a:fld>
            <a:endParaRPr lang="en-US" altLang="en-US"/>
          </a:p>
        </p:txBody>
      </p:sp>
      <p:sp>
        <p:nvSpPr>
          <p:cNvPr id="4" name="Footer Placeholder 4">
            <a:extLst>
              <a:ext uri="{FF2B5EF4-FFF2-40B4-BE49-F238E27FC236}">
                <a16:creationId xmlns:a16="http://schemas.microsoft.com/office/drawing/2014/main" id="{0190DFFB-319F-004D-85AA-8B2778B06B9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01F41BF-35BA-114A-80DE-10A0441D1F0B}"/>
              </a:ext>
            </a:extLst>
          </p:cNvPr>
          <p:cNvSpPr>
            <a:spLocks noGrp="1"/>
          </p:cNvSpPr>
          <p:nvPr>
            <p:ph type="sldNum" sz="quarter" idx="12"/>
          </p:nvPr>
        </p:nvSpPr>
        <p:spPr/>
        <p:txBody>
          <a:bodyPr/>
          <a:lstStyle>
            <a:lvl1pPr>
              <a:defRPr/>
            </a:lvl1pPr>
          </a:lstStyle>
          <a:p>
            <a:fld id="{F3B727E5-A63E-7B4D-99A4-129DB52485FC}" type="slidenum">
              <a:rPr lang="en-US" altLang="en-US"/>
              <a:pPr/>
              <a:t>‹#›</a:t>
            </a:fld>
            <a:endParaRPr lang="en-US" altLang="en-US"/>
          </a:p>
        </p:txBody>
      </p:sp>
    </p:spTree>
    <p:extLst>
      <p:ext uri="{BB962C8B-B14F-4D97-AF65-F5344CB8AC3E}">
        <p14:creationId xmlns:p14="http://schemas.microsoft.com/office/powerpoint/2010/main" val="92858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E3E4DA5-8D74-C748-81DB-6A9718C8296F}"/>
              </a:ext>
            </a:extLst>
          </p:cNvPr>
          <p:cNvSpPr>
            <a:spLocks noGrp="1"/>
          </p:cNvSpPr>
          <p:nvPr>
            <p:ph type="dt" sz="half" idx="10"/>
          </p:nvPr>
        </p:nvSpPr>
        <p:spPr/>
        <p:txBody>
          <a:bodyPr/>
          <a:lstStyle>
            <a:lvl1pPr>
              <a:defRPr/>
            </a:lvl1pPr>
          </a:lstStyle>
          <a:p>
            <a:fld id="{8F706FE8-200A-384A-B9AC-B27C754694EB}" type="datetimeFigureOut">
              <a:rPr lang="en-US" altLang="en-US"/>
              <a:pPr/>
              <a:t>2/18/21</a:t>
            </a:fld>
            <a:endParaRPr lang="en-US" altLang="en-US"/>
          </a:p>
        </p:txBody>
      </p:sp>
      <p:sp>
        <p:nvSpPr>
          <p:cNvPr id="3" name="Footer Placeholder 4">
            <a:extLst>
              <a:ext uri="{FF2B5EF4-FFF2-40B4-BE49-F238E27FC236}">
                <a16:creationId xmlns:a16="http://schemas.microsoft.com/office/drawing/2014/main" id="{475F2EAF-7821-724E-BF92-DC9743295A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04F10DD-4BDD-204F-9494-84FAC82C0452}"/>
              </a:ext>
            </a:extLst>
          </p:cNvPr>
          <p:cNvSpPr>
            <a:spLocks noGrp="1"/>
          </p:cNvSpPr>
          <p:nvPr>
            <p:ph type="sldNum" sz="quarter" idx="12"/>
          </p:nvPr>
        </p:nvSpPr>
        <p:spPr/>
        <p:txBody>
          <a:bodyPr/>
          <a:lstStyle>
            <a:lvl1pPr>
              <a:defRPr/>
            </a:lvl1pPr>
          </a:lstStyle>
          <a:p>
            <a:fld id="{DC50DED8-E38B-4D4E-AEF6-2696BEAE7DA8}" type="slidenum">
              <a:rPr lang="en-US" altLang="en-US"/>
              <a:pPr/>
              <a:t>‹#›</a:t>
            </a:fld>
            <a:endParaRPr lang="en-US" altLang="en-US"/>
          </a:p>
        </p:txBody>
      </p:sp>
    </p:spTree>
    <p:extLst>
      <p:ext uri="{BB962C8B-B14F-4D97-AF65-F5344CB8AC3E}">
        <p14:creationId xmlns:p14="http://schemas.microsoft.com/office/powerpoint/2010/main" val="194225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035348-8CD4-064B-AD75-99013C6C9E28}"/>
              </a:ext>
            </a:extLst>
          </p:cNvPr>
          <p:cNvSpPr>
            <a:spLocks noGrp="1"/>
          </p:cNvSpPr>
          <p:nvPr>
            <p:ph type="dt" sz="half" idx="10"/>
          </p:nvPr>
        </p:nvSpPr>
        <p:spPr/>
        <p:txBody>
          <a:bodyPr/>
          <a:lstStyle>
            <a:lvl1pPr>
              <a:defRPr/>
            </a:lvl1pPr>
          </a:lstStyle>
          <a:p>
            <a:fld id="{D2EA819E-FC0F-BC4E-BBB1-74C080E8949B}" type="datetimeFigureOut">
              <a:rPr lang="en-US" altLang="en-US"/>
              <a:pPr/>
              <a:t>2/18/21</a:t>
            </a:fld>
            <a:endParaRPr lang="en-US" altLang="en-US"/>
          </a:p>
        </p:txBody>
      </p:sp>
      <p:sp>
        <p:nvSpPr>
          <p:cNvPr id="6" name="Footer Placeholder 4">
            <a:extLst>
              <a:ext uri="{FF2B5EF4-FFF2-40B4-BE49-F238E27FC236}">
                <a16:creationId xmlns:a16="http://schemas.microsoft.com/office/drawing/2014/main" id="{08C1A2ED-5734-0F46-9A14-2195203E03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31082B-04D2-7A43-915F-419023EF0852}"/>
              </a:ext>
            </a:extLst>
          </p:cNvPr>
          <p:cNvSpPr>
            <a:spLocks noGrp="1"/>
          </p:cNvSpPr>
          <p:nvPr>
            <p:ph type="sldNum" sz="quarter" idx="12"/>
          </p:nvPr>
        </p:nvSpPr>
        <p:spPr/>
        <p:txBody>
          <a:bodyPr/>
          <a:lstStyle>
            <a:lvl1pPr>
              <a:defRPr/>
            </a:lvl1pPr>
          </a:lstStyle>
          <a:p>
            <a:fld id="{FD5B2B03-3159-AB41-9447-A548E6B8B89F}" type="slidenum">
              <a:rPr lang="en-US" altLang="en-US"/>
              <a:pPr/>
              <a:t>‹#›</a:t>
            </a:fld>
            <a:endParaRPr lang="en-US" altLang="en-US"/>
          </a:p>
        </p:txBody>
      </p:sp>
    </p:spTree>
    <p:extLst>
      <p:ext uri="{BB962C8B-B14F-4D97-AF65-F5344CB8AC3E}">
        <p14:creationId xmlns:p14="http://schemas.microsoft.com/office/powerpoint/2010/main" val="214314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2CC29C5-EABA-3A45-B907-248A3C74D393}"/>
              </a:ext>
            </a:extLst>
          </p:cNvPr>
          <p:cNvSpPr>
            <a:spLocks noGrp="1"/>
          </p:cNvSpPr>
          <p:nvPr>
            <p:ph type="dt" sz="half" idx="10"/>
          </p:nvPr>
        </p:nvSpPr>
        <p:spPr/>
        <p:txBody>
          <a:bodyPr/>
          <a:lstStyle>
            <a:lvl1pPr>
              <a:defRPr/>
            </a:lvl1pPr>
          </a:lstStyle>
          <a:p>
            <a:fld id="{14A47057-7CF8-F643-AA1D-D1222E6E7B96}" type="datetimeFigureOut">
              <a:rPr lang="en-US" altLang="en-US"/>
              <a:pPr/>
              <a:t>2/18/21</a:t>
            </a:fld>
            <a:endParaRPr lang="en-US" altLang="en-US"/>
          </a:p>
        </p:txBody>
      </p:sp>
      <p:sp>
        <p:nvSpPr>
          <p:cNvPr id="6" name="Footer Placeholder 4">
            <a:extLst>
              <a:ext uri="{FF2B5EF4-FFF2-40B4-BE49-F238E27FC236}">
                <a16:creationId xmlns:a16="http://schemas.microsoft.com/office/drawing/2014/main" id="{80AE1DAD-96D4-0D47-9D15-9AD7C597D4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5D59CB-7559-7A45-8BC7-C9E64435F235}"/>
              </a:ext>
            </a:extLst>
          </p:cNvPr>
          <p:cNvSpPr>
            <a:spLocks noGrp="1"/>
          </p:cNvSpPr>
          <p:nvPr>
            <p:ph type="sldNum" sz="quarter" idx="12"/>
          </p:nvPr>
        </p:nvSpPr>
        <p:spPr/>
        <p:txBody>
          <a:bodyPr/>
          <a:lstStyle>
            <a:lvl1pPr>
              <a:defRPr/>
            </a:lvl1pPr>
          </a:lstStyle>
          <a:p>
            <a:fld id="{DF4192AD-4D57-F24C-99AD-12E4C1868390}" type="slidenum">
              <a:rPr lang="en-US" altLang="en-US"/>
              <a:pPr/>
              <a:t>‹#›</a:t>
            </a:fld>
            <a:endParaRPr lang="en-US" altLang="en-US"/>
          </a:p>
        </p:txBody>
      </p:sp>
    </p:spTree>
    <p:extLst>
      <p:ext uri="{BB962C8B-B14F-4D97-AF65-F5344CB8AC3E}">
        <p14:creationId xmlns:p14="http://schemas.microsoft.com/office/powerpoint/2010/main" val="2365349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7E04A39-CA9C-0744-895F-DDB61827A86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68C5A99-7B38-C24E-B4D9-C5EEB6BCBD3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79A6837-83FF-A14C-9D9A-B02840D27FC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760AF40-80C2-D849-8D39-001B762AF699}" type="datetimeFigureOut">
              <a:rPr lang="en-US" altLang="en-US"/>
              <a:pPr/>
              <a:t>2/18/21</a:t>
            </a:fld>
            <a:endParaRPr lang="en-US" altLang="en-US"/>
          </a:p>
        </p:txBody>
      </p:sp>
      <p:sp>
        <p:nvSpPr>
          <p:cNvPr id="5" name="Footer Placeholder 4">
            <a:extLst>
              <a:ext uri="{FF2B5EF4-FFF2-40B4-BE49-F238E27FC236}">
                <a16:creationId xmlns:a16="http://schemas.microsoft.com/office/drawing/2014/main" id="{1CE44AC3-7A05-2843-AEA5-470C706D166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1488FA-2D4F-8048-817F-9F54CD906AE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A5FF551-50CB-9545-A08E-D88E5F25EFD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BD721-299D-AF44-B94D-5E0432C8E6C4}"/>
              </a:ext>
            </a:extLst>
          </p:cNvPr>
          <p:cNvPicPr>
            <a:picLocks noChangeAspect="1"/>
          </p:cNvPicPr>
          <p:nvPr/>
        </p:nvPicPr>
        <p:blipFill>
          <a:blip r:embed="rId2"/>
          <a:stretch>
            <a:fillRect/>
          </a:stretch>
        </p:blipFill>
        <p:spPr>
          <a:xfrm>
            <a:off x="-2314575" y="1"/>
            <a:ext cx="11783557" cy="6858000"/>
          </a:xfrm>
          <a:prstGeom prst="rect">
            <a:avLst/>
          </a:prstGeom>
        </p:spPr>
      </p:pic>
    </p:spTree>
    <p:extLst>
      <p:ext uri="{BB962C8B-B14F-4D97-AF65-F5344CB8AC3E}">
        <p14:creationId xmlns:p14="http://schemas.microsoft.com/office/powerpoint/2010/main" val="322001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3600" i="1" dirty="0">
                <a:solidFill>
                  <a:schemeClr val="bg2">
                    <a:lumMod val="90000"/>
                  </a:schemeClr>
                </a:solidFill>
              </a:rPr>
              <a:t>26 “For what will it profit a man if he gains the whole world and forfeits his soul? Or what will a man give in exchange for his soul? 27 “For the Son of Man is going to come in the glory of His Father with His angels, and will then repay every man according to his deeds. 28 “Truly I say to you, there are some of those who are standing here who will not taste death until they see the Son of Man coming in His kingdom.” (Matthew 16:26-28)</a:t>
            </a:r>
            <a:endParaRPr lang="en-US" sz="3600" dirty="0">
              <a:solidFill>
                <a:schemeClr val="bg2">
                  <a:lumMod val="90000"/>
                </a:schemeClr>
              </a:solidFill>
            </a:endParaRPr>
          </a:p>
        </p:txBody>
      </p:sp>
    </p:spTree>
    <p:extLst>
      <p:ext uri="{BB962C8B-B14F-4D97-AF65-F5344CB8AC3E}">
        <p14:creationId xmlns:p14="http://schemas.microsoft.com/office/powerpoint/2010/main" val="370628338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27 “My sheep hear My voice, and I know them, and they follow Me; 28 and I give eternal life to them, and they will never perish; and no one will snatch them out of My hand. 29 “My Father, who has given them to Me, is greater than all; and no one is able to snatch them out of the Father’s hand. (John 10:27-29)</a:t>
            </a:r>
            <a:endParaRPr lang="en-US" sz="4000" dirty="0">
              <a:solidFill>
                <a:schemeClr val="bg2">
                  <a:lumMod val="90000"/>
                </a:schemeClr>
              </a:solidFill>
            </a:endParaRPr>
          </a:p>
        </p:txBody>
      </p:sp>
    </p:spTree>
    <p:extLst>
      <p:ext uri="{BB962C8B-B14F-4D97-AF65-F5344CB8AC3E}">
        <p14:creationId xmlns:p14="http://schemas.microsoft.com/office/powerpoint/2010/main" val="10475534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151E7-2FC2-2844-B418-69367EDD8DA8}"/>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2341669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656891"/>
            <a:ext cx="8229600" cy="1143000"/>
          </a:xfrm>
        </p:spPr>
        <p:txBody>
          <a:bodyPr/>
          <a:lstStyle/>
          <a:p>
            <a:r>
              <a:rPr lang="en-US" i="1" dirty="0">
                <a:solidFill>
                  <a:schemeClr val="bg2">
                    <a:lumMod val="90000"/>
                  </a:schemeClr>
                </a:solidFill>
              </a:rPr>
              <a:t>24 ﻿Then Jesus said to His disciples, “If anyone wishes to come after Me, he must deny himself, and take up his cross and follow Me. 25 “For whoever wishes to save his ﻿life will lose it; but whoever loses his ﻿life for My sake will find it. (Matthew 16:24-25)</a:t>
            </a:r>
            <a:endParaRPr lang="en-US" dirty="0">
              <a:solidFill>
                <a:schemeClr val="bg2">
                  <a:lumMod val="9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656891"/>
            <a:ext cx="8229600" cy="1143000"/>
          </a:xfrm>
        </p:spPr>
        <p:txBody>
          <a:bodyPr/>
          <a:lstStyle/>
          <a:p>
            <a:r>
              <a:rPr lang="en-US" sz="6000" dirty="0">
                <a:solidFill>
                  <a:schemeClr val="bg2">
                    <a:lumMod val="90000"/>
                  </a:schemeClr>
                </a:solidFill>
              </a:rPr>
              <a:t>Challenge 1: </a:t>
            </a:r>
            <a:br>
              <a:rPr lang="en-US" sz="6000" dirty="0">
                <a:solidFill>
                  <a:schemeClr val="bg2">
                    <a:lumMod val="90000"/>
                  </a:schemeClr>
                </a:solidFill>
              </a:rPr>
            </a:br>
            <a:r>
              <a:rPr lang="en-US" sz="6000" dirty="0">
                <a:solidFill>
                  <a:schemeClr val="bg2">
                    <a:lumMod val="90000"/>
                  </a:schemeClr>
                </a:solidFill>
              </a:rPr>
              <a:t>Deny Self</a:t>
            </a:r>
          </a:p>
        </p:txBody>
      </p:sp>
    </p:spTree>
    <p:extLst>
      <p:ext uri="{BB962C8B-B14F-4D97-AF65-F5344CB8AC3E}">
        <p14:creationId xmlns:p14="http://schemas.microsoft.com/office/powerpoint/2010/main" val="8684542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TheLoveofJesus-Back2.jpg">
            <a:extLst>
              <a:ext uri="{FF2B5EF4-FFF2-40B4-BE49-F238E27FC236}">
                <a16:creationId xmlns:a16="http://schemas.microsoft.com/office/drawing/2014/main" id="{752BB079-5A1B-A145-A351-9D442B3173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a:extLst>
              <a:ext uri="{FF2B5EF4-FFF2-40B4-BE49-F238E27FC236}">
                <a16:creationId xmlns:a16="http://schemas.microsoft.com/office/drawing/2014/main" id="{23F7DF0A-CE28-A84C-8A78-9844D4915F34}"/>
              </a:ext>
            </a:extLst>
          </p:cNvPr>
          <p:cNvSpPr>
            <a:spLocks noGrp="1"/>
          </p:cNvSpPr>
          <p:nvPr>
            <p:ph type="body" idx="1"/>
          </p:nvPr>
        </p:nvSpPr>
        <p:spPr>
          <a:xfrm>
            <a:off x="457200" y="0"/>
            <a:ext cx="4040188" cy="639762"/>
          </a:xfrm>
        </p:spPr>
        <p:txBody>
          <a:bodyPr/>
          <a:lstStyle/>
          <a:p>
            <a:r>
              <a:rPr lang="en-US" sz="2800" u="sng" dirty="0">
                <a:solidFill>
                  <a:schemeClr val="bg2">
                    <a:lumMod val="90000"/>
                  </a:schemeClr>
                </a:solidFill>
              </a:rPr>
              <a:t>The Way Of Christ</a:t>
            </a:r>
          </a:p>
        </p:txBody>
      </p:sp>
      <p:sp>
        <p:nvSpPr>
          <p:cNvPr id="7" name="Content Placeholder 6">
            <a:extLst>
              <a:ext uri="{FF2B5EF4-FFF2-40B4-BE49-F238E27FC236}">
                <a16:creationId xmlns:a16="http://schemas.microsoft.com/office/drawing/2014/main" id="{730F37E3-1B91-F744-AF3E-C89376F3ECD9}"/>
              </a:ext>
            </a:extLst>
          </p:cNvPr>
          <p:cNvSpPr>
            <a:spLocks noGrp="1"/>
          </p:cNvSpPr>
          <p:nvPr>
            <p:ph sz="half" idx="2"/>
          </p:nvPr>
        </p:nvSpPr>
        <p:spPr>
          <a:xfrm>
            <a:off x="457200" y="815102"/>
            <a:ext cx="4040188" cy="3951288"/>
          </a:xfrm>
        </p:spPr>
        <p:txBody>
          <a:bodyPr/>
          <a:lstStyle/>
          <a:p>
            <a:r>
              <a:rPr lang="en-US" dirty="0">
                <a:solidFill>
                  <a:schemeClr val="bg2">
                    <a:lumMod val="90000"/>
                  </a:schemeClr>
                </a:solidFill>
              </a:rPr>
              <a:t>Deny yourself</a:t>
            </a:r>
          </a:p>
          <a:p>
            <a:endParaRPr lang="en-US" dirty="0">
              <a:solidFill>
                <a:schemeClr val="bg2">
                  <a:lumMod val="90000"/>
                </a:schemeClr>
              </a:solidFill>
            </a:endParaRPr>
          </a:p>
          <a:p>
            <a:r>
              <a:rPr lang="en-US" dirty="0">
                <a:solidFill>
                  <a:schemeClr val="bg2">
                    <a:lumMod val="90000"/>
                  </a:schemeClr>
                </a:solidFill>
              </a:rPr>
              <a:t>Live for yourself</a:t>
            </a:r>
          </a:p>
          <a:p>
            <a:endParaRPr lang="en-US" dirty="0">
              <a:solidFill>
                <a:schemeClr val="bg2">
                  <a:lumMod val="90000"/>
                </a:schemeClr>
              </a:solidFill>
            </a:endParaRPr>
          </a:p>
          <a:p>
            <a:r>
              <a:rPr lang="en-US" dirty="0">
                <a:solidFill>
                  <a:schemeClr val="bg2">
                    <a:lumMod val="90000"/>
                  </a:schemeClr>
                </a:solidFill>
              </a:rPr>
              <a:t>Take up your cross</a:t>
            </a:r>
          </a:p>
          <a:p>
            <a:endParaRPr lang="en-US" dirty="0">
              <a:solidFill>
                <a:schemeClr val="bg2">
                  <a:lumMod val="90000"/>
                </a:schemeClr>
              </a:solidFill>
            </a:endParaRPr>
          </a:p>
          <a:p>
            <a:r>
              <a:rPr lang="en-US" dirty="0">
                <a:solidFill>
                  <a:schemeClr val="bg2">
                    <a:lumMod val="90000"/>
                  </a:schemeClr>
                </a:solidFill>
              </a:rPr>
              <a:t>Ignore the cross</a:t>
            </a:r>
          </a:p>
          <a:p>
            <a:endParaRPr lang="en-US" dirty="0">
              <a:solidFill>
                <a:schemeClr val="bg2">
                  <a:lumMod val="90000"/>
                </a:schemeClr>
              </a:solidFill>
            </a:endParaRPr>
          </a:p>
          <a:p>
            <a:r>
              <a:rPr lang="en-US" dirty="0">
                <a:solidFill>
                  <a:schemeClr val="bg2">
                    <a:lumMod val="90000"/>
                  </a:schemeClr>
                </a:solidFill>
              </a:rPr>
              <a:t>Follow Christ</a:t>
            </a:r>
          </a:p>
          <a:p>
            <a:endParaRPr lang="en-US" dirty="0">
              <a:solidFill>
                <a:schemeClr val="bg2">
                  <a:lumMod val="90000"/>
                </a:schemeClr>
              </a:solidFill>
            </a:endParaRPr>
          </a:p>
          <a:p>
            <a:r>
              <a:rPr lang="en-US" dirty="0">
                <a:solidFill>
                  <a:schemeClr val="bg2">
                    <a:lumMod val="90000"/>
                  </a:schemeClr>
                </a:solidFill>
              </a:rPr>
              <a:t>Follow the world</a:t>
            </a:r>
          </a:p>
          <a:p>
            <a:endParaRPr lang="en-US" dirty="0">
              <a:solidFill>
                <a:schemeClr val="bg2">
                  <a:lumMod val="90000"/>
                </a:schemeClr>
              </a:solidFill>
            </a:endParaRPr>
          </a:p>
          <a:p>
            <a:r>
              <a:rPr lang="en-US" dirty="0">
                <a:solidFill>
                  <a:schemeClr val="bg2">
                    <a:lumMod val="90000"/>
                  </a:schemeClr>
                </a:solidFill>
              </a:rPr>
              <a:t>Lose your life for his sake</a:t>
            </a:r>
          </a:p>
          <a:p>
            <a:endParaRPr lang="en-US" dirty="0">
              <a:solidFill>
                <a:schemeClr val="bg2">
                  <a:lumMod val="90000"/>
                </a:schemeClr>
              </a:solidFill>
            </a:endParaRPr>
          </a:p>
          <a:p>
            <a:endParaRPr lang="en-US" dirty="0">
              <a:solidFill>
                <a:schemeClr val="bg2">
                  <a:lumMod val="90000"/>
                </a:schemeClr>
              </a:solidFill>
            </a:endParaRPr>
          </a:p>
        </p:txBody>
      </p:sp>
      <p:sp>
        <p:nvSpPr>
          <p:cNvPr id="8" name="Text Placeholder 7">
            <a:extLst>
              <a:ext uri="{FF2B5EF4-FFF2-40B4-BE49-F238E27FC236}">
                <a16:creationId xmlns:a16="http://schemas.microsoft.com/office/drawing/2014/main" id="{141578DD-6490-4C47-9332-0D8F43DEFBAD}"/>
              </a:ext>
            </a:extLst>
          </p:cNvPr>
          <p:cNvSpPr>
            <a:spLocks noGrp="1"/>
          </p:cNvSpPr>
          <p:nvPr>
            <p:ph type="body" sz="quarter" idx="3"/>
          </p:nvPr>
        </p:nvSpPr>
        <p:spPr>
          <a:xfrm>
            <a:off x="4572000" y="0"/>
            <a:ext cx="4041775" cy="639762"/>
          </a:xfrm>
        </p:spPr>
        <p:txBody>
          <a:bodyPr/>
          <a:lstStyle/>
          <a:p>
            <a:r>
              <a:rPr lang="en-US" sz="2800" u="sng" dirty="0">
                <a:solidFill>
                  <a:schemeClr val="bg2">
                    <a:lumMod val="90000"/>
                  </a:schemeClr>
                </a:solidFill>
              </a:rPr>
              <a:t>The Way Of The World</a:t>
            </a:r>
          </a:p>
        </p:txBody>
      </p:sp>
      <p:sp>
        <p:nvSpPr>
          <p:cNvPr id="9" name="Content Placeholder 8">
            <a:extLst>
              <a:ext uri="{FF2B5EF4-FFF2-40B4-BE49-F238E27FC236}">
                <a16:creationId xmlns:a16="http://schemas.microsoft.com/office/drawing/2014/main" id="{ACCADF72-912C-C245-B0B5-747A3DBC2F47}"/>
              </a:ext>
            </a:extLst>
          </p:cNvPr>
          <p:cNvSpPr>
            <a:spLocks noGrp="1"/>
          </p:cNvSpPr>
          <p:nvPr>
            <p:ph sz="quarter" idx="4"/>
          </p:nvPr>
        </p:nvSpPr>
        <p:spPr>
          <a:xfrm>
            <a:off x="4645025" y="810754"/>
            <a:ext cx="4494212" cy="3951288"/>
          </a:xfrm>
        </p:spPr>
        <p:txBody>
          <a:bodyPr/>
          <a:lstStyle/>
          <a:p>
            <a:r>
              <a:rPr lang="en-US" dirty="0">
                <a:solidFill>
                  <a:schemeClr val="bg2">
                    <a:lumMod val="90000"/>
                  </a:schemeClr>
                </a:solidFill>
              </a:rPr>
              <a:t>Save your life for your own sake</a:t>
            </a:r>
          </a:p>
          <a:p>
            <a:endParaRPr lang="en-US" dirty="0">
              <a:solidFill>
                <a:schemeClr val="bg2">
                  <a:lumMod val="90000"/>
                </a:schemeClr>
              </a:solidFill>
            </a:endParaRPr>
          </a:p>
          <a:p>
            <a:r>
              <a:rPr lang="en-US" dirty="0">
                <a:solidFill>
                  <a:schemeClr val="bg2">
                    <a:lumMod val="90000"/>
                  </a:schemeClr>
                </a:solidFill>
              </a:rPr>
              <a:t>Forsake the world</a:t>
            </a:r>
          </a:p>
          <a:p>
            <a:endParaRPr lang="en-US" dirty="0">
              <a:solidFill>
                <a:schemeClr val="bg2">
                  <a:lumMod val="90000"/>
                </a:schemeClr>
              </a:solidFill>
            </a:endParaRPr>
          </a:p>
          <a:p>
            <a:r>
              <a:rPr lang="en-US" dirty="0">
                <a:solidFill>
                  <a:schemeClr val="bg2">
                    <a:lumMod val="90000"/>
                  </a:schemeClr>
                </a:solidFill>
              </a:rPr>
              <a:t>Gain the world</a:t>
            </a:r>
          </a:p>
          <a:p>
            <a:endParaRPr lang="en-US" dirty="0">
              <a:solidFill>
                <a:schemeClr val="bg2">
                  <a:lumMod val="90000"/>
                </a:schemeClr>
              </a:solidFill>
            </a:endParaRPr>
          </a:p>
          <a:p>
            <a:r>
              <a:rPr lang="en-US" dirty="0">
                <a:solidFill>
                  <a:schemeClr val="bg2">
                    <a:lumMod val="90000"/>
                  </a:schemeClr>
                </a:solidFill>
              </a:rPr>
              <a:t>Keep your soul</a:t>
            </a:r>
          </a:p>
          <a:p>
            <a:endParaRPr lang="en-US" dirty="0">
              <a:solidFill>
                <a:schemeClr val="bg2">
                  <a:lumMod val="90000"/>
                </a:schemeClr>
              </a:solidFill>
            </a:endParaRPr>
          </a:p>
          <a:p>
            <a:r>
              <a:rPr lang="en-US" dirty="0">
                <a:solidFill>
                  <a:schemeClr val="bg2">
                    <a:lumMod val="90000"/>
                  </a:schemeClr>
                </a:solidFill>
              </a:rPr>
              <a:t>Lose your soul</a:t>
            </a:r>
          </a:p>
          <a:p>
            <a:endParaRPr lang="en-US" dirty="0">
              <a:solidFill>
                <a:schemeClr val="bg2">
                  <a:lumMod val="90000"/>
                </a:schemeClr>
              </a:solidFill>
            </a:endParaRPr>
          </a:p>
          <a:p>
            <a:r>
              <a:rPr lang="en-US" dirty="0">
                <a:solidFill>
                  <a:schemeClr val="bg2">
                    <a:lumMod val="90000"/>
                  </a:schemeClr>
                </a:solidFill>
              </a:rPr>
              <a:t>Share his reward and glory</a:t>
            </a:r>
          </a:p>
          <a:p>
            <a:endParaRPr lang="en-US" dirty="0">
              <a:solidFill>
                <a:schemeClr val="bg2">
                  <a:lumMod val="90000"/>
                </a:schemeClr>
              </a:solidFill>
            </a:endParaRPr>
          </a:p>
          <a:p>
            <a:r>
              <a:rPr lang="en-US" dirty="0">
                <a:solidFill>
                  <a:schemeClr val="bg2">
                    <a:lumMod val="90000"/>
                  </a:schemeClr>
                </a:solidFill>
              </a:rPr>
              <a:t>Lose his reward and glory</a:t>
            </a:r>
          </a:p>
          <a:p>
            <a:endParaRPr lang="en-US" dirty="0">
              <a:solidFill>
                <a:schemeClr val="bg2">
                  <a:lumMod val="90000"/>
                </a:schemeClr>
              </a:solidFill>
            </a:endParaRPr>
          </a:p>
          <a:p>
            <a:endParaRPr lang="en-US" dirty="0">
              <a:solidFill>
                <a:schemeClr val="bg2">
                  <a:lumMod val="9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1 Therefore I urge you, brethren, by the mercies of God, to present your bodies a living and holy sacrifice, acceptable to God, which is your spiritual service of worship. 2 And do not be conformed to this world, but be transformed by the renewing of your mind, so that you may prove what the will of God is, that which is good and acceptable and perfect. </a:t>
            </a:r>
            <a:br>
              <a:rPr lang="en-US" sz="4000" i="1" dirty="0">
                <a:solidFill>
                  <a:schemeClr val="bg2">
                    <a:lumMod val="90000"/>
                  </a:schemeClr>
                </a:solidFill>
              </a:rPr>
            </a:br>
            <a:r>
              <a:rPr lang="en-US" sz="4000" i="1" dirty="0">
                <a:solidFill>
                  <a:schemeClr val="bg2">
                    <a:lumMod val="90000"/>
                  </a:schemeClr>
                </a:solidFill>
              </a:rPr>
              <a:t>(Romans 12:1-2)</a:t>
            </a:r>
            <a:endParaRPr lang="en-US" sz="4000" dirty="0">
              <a:solidFill>
                <a:schemeClr val="bg2">
                  <a:lumMod val="90000"/>
                </a:schemeClr>
              </a:solidFill>
            </a:endParaRPr>
          </a:p>
        </p:txBody>
      </p:sp>
    </p:spTree>
    <p:extLst>
      <p:ext uri="{BB962C8B-B14F-4D97-AF65-F5344CB8AC3E}">
        <p14:creationId xmlns:p14="http://schemas.microsoft.com/office/powerpoint/2010/main" val="104789068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20 “I have been crucified with Christ; and it is no longer I who live, but Christ lives in me; and the life which I now live in the flesh I live by faith in the Son of God, who loved me and gave Himself up for me. (Galatians 2:20)</a:t>
            </a:r>
            <a:endParaRPr lang="en-US" sz="4000" dirty="0">
              <a:solidFill>
                <a:schemeClr val="bg2">
                  <a:lumMod val="90000"/>
                </a:schemeClr>
              </a:solidFill>
            </a:endParaRPr>
          </a:p>
        </p:txBody>
      </p:sp>
    </p:spTree>
    <p:extLst>
      <p:ext uri="{BB962C8B-B14F-4D97-AF65-F5344CB8AC3E}">
        <p14:creationId xmlns:p14="http://schemas.microsoft.com/office/powerpoint/2010/main" val="3692219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656891"/>
            <a:ext cx="8229600" cy="1143000"/>
          </a:xfrm>
        </p:spPr>
        <p:txBody>
          <a:bodyPr/>
          <a:lstStyle/>
          <a:p>
            <a:r>
              <a:rPr lang="en-US" sz="6000" dirty="0">
                <a:solidFill>
                  <a:schemeClr val="bg2">
                    <a:lumMod val="90000"/>
                  </a:schemeClr>
                </a:solidFill>
              </a:rPr>
              <a:t>Challenge 2: </a:t>
            </a:r>
            <a:br>
              <a:rPr lang="en-US" sz="6000" dirty="0">
                <a:solidFill>
                  <a:schemeClr val="bg2">
                    <a:lumMod val="90000"/>
                  </a:schemeClr>
                </a:solidFill>
              </a:rPr>
            </a:br>
            <a:r>
              <a:rPr lang="en-US" sz="6000" dirty="0">
                <a:solidFill>
                  <a:schemeClr val="bg2">
                    <a:lumMod val="90000"/>
                  </a:schemeClr>
                </a:solidFill>
              </a:rPr>
              <a:t>Take Up Your Cross</a:t>
            </a:r>
          </a:p>
        </p:txBody>
      </p:sp>
    </p:spTree>
    <p:extLst>
      <p:ext uri="{BB962C8B-B14F-4D97-AF65-F5344CB8AC3E}">
        <p14:creationId xmlns:p14="http://schemas.microsoft.com/office/powerpoint/2010/main" val="374205159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656891"/>
            <a:ext cx="8229600" cy="1143000"/>
          </a:xfrm>
        </p:spPr>
        <p:txBody>
          <a:bodyPr/>
          <a:lstStyle/>
          <a:p>
            <a:r>
              <a:rPr lang="en-US" sz="6000" dirty="0">
                <a:solidFill>
                  <a:schemeClr val="bg2">
                    <a:lumMod val="90000"/>
                  </a:schemeClr>
                </a:solidFill>
              </a:rPr>
              <a:t>Challenge 3: </a:t>
            </a:r>
            <a:br>
              <a:rPr lang="en-US" sz="6000" dirty="0">
                <a:solidFill>
                  <a:schemeClr val="bg2">
                    <a:lumMod val="90000"/>
                  </a:schemeClr>
                </a:solidFill>
              </a:rPr>
            </a:br>
            <a:r>
              <a:rPr lang="en-US" sz="6000" dirty="0">
                <a:solidFill>
                  <a:schemeClr val="bg2">
                    <a:lumMod val="90000"/>
                  </a:schemeClr>
                </a:solidFill>
              </a:rPr>
              <a:t>Follow Christ</a:t>
            </a:r>
          </a:p>
        </p:txBody>
      </p:sp>
    </p:spTree>
    <p:extLst>
      <p:ext uri="{BB962C8B-B14F-4D97-AF65-F5344CB8AC3E}">
        <p14:creationId xmlns:p14="http://schemas.microsoft.com/office/powerpoint/2010/main" val="16696185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348</TotalTime>
  <Words>462</Words>
  <Application>Microsoft Macintosh PowerPoint</Application>
  <PresentationFormat>On-screen Show (4:3)</PresentationFormat>
  <Paragraphs>36</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Calibri</vt:lpstr>
      <vt:lpstr>MS PGothic</vt:lpstr>
      <vt:lpstr>Arial</vt:lpstr>
      <vt:lpstr>MS PGothic</vt:lpstr>
      <vt:lpstr>Office Theme</vt:lpstr>
      <vt:lpstr>PowerPoint Presentation</vt:lpstr>
      <vt:lpstr>PowerPoint Presentation</vt:lpstr>
      <vt:lpstr>24 ﻿Then Jesus said to His disciples, “If anyone wishes to come after Me, he must deny himself, and take up his cross and follow Me. 25 “For whoever wishes to save his ﻿life will lose it; but whoever loses his ﻿life for My sake will find it. (Matthew 16:24-25)</vt:lpstr>
      <vt:lpstr>Challenge 1:  Deny Self</vt:lpstr>
      <vt:lpstr>PowerPoint Presentation</vt:lpstr>
      <vt:lpstr>1 Therefore I urge you, brethren, by the mercies of God, to present your bodies a living and holy sacrifice, acceptable to God, which is your spiritual service of worship. 2 And do not be conformed to this world, but be transformed by the renewing of your mind, so that you may prove what the will of God is, that which is good and acceptable and perfect.  (Romans 12:1-2)</vt:lpstr>
      <vt:lpstr>20 “I have been crucified with Christ; and it is no longer I who live, but Christ lives in me; and the life which I now live in the flesh I live by faith in the Son of God, who loved me and gave Himself up for me. (Galatians 2:20)</vt:lpstr>
      <vt:lpstr>Challenge 2:  Take Up Your Cross</vt:lpstr>
      <vt:lpstr>Challenge 3:  Follow Christ</vt:lpstr>
      <vt:lpstr>26 “For what will it profit a man if he gains the whole world and forfeits his soul? Or what will a man give in exchange for his soul? 27 “For the Son of Man is going to come in the glory of His Father with His angels, and will then repay every man according to his deeds. 28 “Truly I say to you, there are some of those who are standing here who will not taste death until they see the Son of Man coming in His kingdom.” (Matthew 16:26-28)</vt:lpstr>
      <vt:lpstr>27 “My sheep hear My voice, and I know them, and they follow Me; 28 and I give eternal life to them, and they will never perish; and no one will snatch them out of My hand. 29 “My Father, who has given them to Me, is greater than all; and no one is able to snatch them out of the Father’s hand. (John 10:27-29)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Towner</dc:creator>
  <cp:lastModifiedBy>Mark Knowles</cp:lastModifiedBy>
  <cp:revision>123</cp:revision>
  <dcterms:created xsi:type="dcterms:W3CDTF">2012-12-17T21:57:22Z</dcterms:created>
  <dcterms:modified xsi:type="dcterms:W3CDTF">2021-02-18T16:06:50Z</dcterms:modified>
</cp:coreProperties>
</file>