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0" r:id="rId2"/>
    <p:sldId id="281" r:id="rId3"/>
    <p:sldId id="289" r:id="rId4"/>
    <p:sldId id="314" r:id="rId5"/>
    <p:sldId id="329" r:id="rId6"/>
    <p:sldId id="318" r:id="rId7"/>
    <p:sldId id="330" r:id="rId8"/>
    <p:sldId id="331" r:id="rId9"/>
    <p:sldId id="299" r:id="rId10"/>
    <p:sldId id="332" r:id="rId11"/>
    <p:sldId id="333" r:id="rId12"/>
    <p:sldId id="334" r:id="rId13"/>
    <p:sldId id="335" r:id="rId14"/>
    <p:sldId id="336" r:id="rId15"/>
    <p:sldId id="337" r:id="rId16"/>
    <p:sldId id="338" r:id="rId17"/>
    <p:sldId id="317" r:id="rId18"/>
    <p:sldId id="327" r:id="rId19"/>
    <p:sldId id="313" r:id="rId2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99"/>
    <p:restoredTop sz="94719"/>
  </p:normalViewPr>
  <p:slideViewPr>
    <p:cSldViewPr snapToGrid="0" snapToObjects="1">
      <p:cViewPr varScale="1">
        <p:scale>
          <a:sx n="70" d="100"/>
          <a:sy n="70" d="100"/>
        </p:scale>
        <p:origin x="192" y="12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80FD976-B2C5-634C-8FE0-9E8EADFF6FE3}"/>
              </a:ext>
            </a:extLst>
          </p:cNvPr>
          <p:cNvSpPr>
            <a:spLocks noGrp="1"/>
          </p:cNvSpPr>
          <p:nvPr>
            <p:ph type="dt" sz="half" idx="10"/>
          </p:nvPr>
        </p:nvSpPr>
        <p:spPr/>
        <p:txBody>
          <a:bodyPr/>
          <a:lstStyle>
            <a:lvl1pPr>
              <a:defRPr/>
            </a:lvl1pPr>
          </a:lstStyle>
          <a:p>
            <a:fld id="{65E2C249-BE68-B44E-B06D-98605FF1AEE4}" type="datetimeFigureOut">
              <a:rPr lang="en-US" altLang="en-US"/>
              <a:pPr/>
              <a:t>5/20/21</a:t>
            </a:fld>
            <a:endParaRPr lang="en-US" altLang="en-US"/>
          </a:p>
        </p:txBody>
      </p:sp>
      <p:sp>
        <p:nvSpPr>
          <p:cNvPr id="5" name="Footer Placeholder 4">
            <a:extLst>
              <a:ext uri="{FF2B5EF4-FFF2-40B4-BE49-F238E27FC236}">
                <a16:creationId xmlns:a16="http://schemas.microsoft.com/office/drawing/2014/main" id="{ACA1236D-EE96-4D40-A20C-C53AF11A2B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19CF9B-B249-BE41-92E2-21516659A461}"/>
              </a:ext>
            </a:extLst>
          </p:cNvPr>
          <p:cNvSpPr>
            <a:spLocks noGrp="1"/>
          </p:cNvSpPr>
          <p:nvPr>
            <p:ph type="sldNum" sz="quarter" idx="12"/>
          </p:nvPr>
        </p:nvSpPr>
        <p:spPr/>
        <p:txBody>
          <a:bodyPr/>
          <a:lstStyle>
            <a:lvl1pPr>
              <a:defRPr/>
            </a:lvl1pPr>
          </a:lstStyle>
          <a:p>
            <a:fld id="{89179DC2-7796-2648-A745-6E274B30EFF4}" type="slidenum">
              <a:rPr lang="en-US" altLang="en-US"/>
              <a:pPr/>
              <a:t>‹#›</a:t>
            </a:fld>
            <a:endParaRPr lang="en-US" altLang="en-US"/>
          </a:p>
        </p:txBody>
      </p:sp>
    </p:spTree>
    <p:extLst>
      <p:ext uri="{BB962C8B-B14F-4D97-AF65-F5344CB8AC3E}">
        <p14:creationId xmlns:p14="http://schemas.microsoft.com/office/powerpoint/2010/main" val="401286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47035-BE1A-5449-8FC5-B4972DBC4704}"/>
              </a:ext>
            </a:extLst>
          </p:cNvPr>
          <p:cNvSpPr>
            <a:spLocks noGrp="1"/>
          </p:cNvSpPr>
          <p:nvPr>
            <p:ph type="dt" sz="half" idx="10"/>
          </p:nvPr>
        </p:nvSpPr>
        <p:spPr/>
        <p:txBody>
          <a:bodyPr/>
          <a:lstStyle>
            <a:lvl1pPr>
              <a:defRPr/>
            </a:lvl1pPr>
          </a:lstStyle>
          <a:p>
            <a:fld id="{30D9FB9A-AA42-8E48-BD45-EA6F0E0A9C55}" type="datetimeFigureOut">
              <a:rPr lang="en-US" altLang="en-US"/>
              <a:pPr/>
              <a:t>5/20/21</a:t>
            </a:fld>
            <a:endParaRPr lang="en-US" altLang="en-US"/>
          </a:p>
        </p:txBody>
      </p:sp>
      <p:sp>
        <p:nvSpPr>
          <p:cNvPr id="5" name="Footer Placeholder 4">
            <a:extLst>
              <a:ext uri="{FF2B5EF4-FFF2-40B4-BE49-F238E27FC236}">
                <a16:creationId xmlns:a16="http://schemas.microsoft.com/office/drawing/2014/main" id="{D5BE4505-D623-D741-A634-66E81334F5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5F8945-F8B8-9C43-8A0B-FD58F6EFD62A}"/>
              </a:ext>
            </a:extLst>
          </p:cNvPr>
          <p:cNvSpPr>
            <a:spLocks noGrp="1"/>
          </p:cNvSpPr>
          <p:nvPr>
            <p:ph type="sldNum" sz="quarter" idx="12"/>
          </p:nvPr>
        </p:nvSpPr>
        <p:spPr/>
        <p:txBody>
          <a:bodyPr/>
          <a:lstStyle>
            <a:lvl1pPr>
              <a:defRPr/>
            </a:lvl1pPr>
          </a:lstStyle>
          <a:p>
            <a:fld id="{ECCEC6C1-7BFF-D846-93B9-E41559074F28}" type="slidenum">
              <a:rPr lang="en-US" altLang="en-US"/>
              <a:pPr/>
              <a:t>‹#›</a:t>
            </a:fld>
            <a:endParaRPr lang="en-US" altLang="en-US"/>
          </a:p>
        </p:txBody>
      </p:sp>
    </p:spTree>
    <p:extLst>
      <p:ext uri="{BB962C8B-B14F-4D97-AF65-F5344CB8AC3E}">
        <p14:creationId xmlns:p14="http://schemas.microsoft.com/office/powerpoint/2010/main" val="215859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C301E-0878-5542-A903-965BC3ACA69E}"/>
              </a:ext>
            </a:extLst>
          </p:cNvPr>
          <p:cNvSpPr>
            <a:spLocks noGrp="1"/>
          </p:cNvSpPr>
          <p:nvPr>
            <p:ph type="dt" sz="half" idx="10"/>
          </p:nvPr>
        </p:nvSpPr>
        <p:spPr/>
        <p:txBody>
          <a:bodyPr/>
          <a:lstStyle>
            <a:lvl1pPr>
              <a:defRPr/>
            </a:lvl1pPr>
          </a:lstStyle>
          <a:p>
            <a:fld id="{3447E795-E481-D945-9D64-5A154E124D6C}" type="datetimeFigureOut">
              <a:rPr lang="en-US" altLang="en-US"/>
              <a:pPr/>
              <a:t>5/20/21</a:t>
            </a:fld>
            <a:endParaRPr lang="en-US" altLang="en-US"/>
          </a:p>
        </p:txBody>
      </p:sp>
      <p:sp>
        <p:nvSpPr>
          <p:cNvPr id="5" name="Footer Placeholder 4">
            <a:extLst>
              <a:ext uri="{FF2B5EF4-FFF2-40B4-BE49-F238E27FC236}">
                <a16:creationId xmlns:a16="http://schemas.microsoft.com/office/drawing/2014/main" id="{E853BAA4-2D9A-104A-92E7-5CBE02B400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6D2EE1-4BCB-654B-A480-8BF2B0B8D462}"/>
              </a:ext>
            </a:extLst>
          </p:cNvPr>
          <p:cNvSpPr>
            <a:spLocks noGrp="1"/>
          </p:cNvSpPr>
          <p:nvPr>
            <p:ph type="sldNum" sz="quarter" idx="12"/>
          </p:nvPr>
        </p:nvSpPr>
        <p:spPr/>
        <p:txBody>
          <a:bodyPr/>
          <a:lstStyle>
            <a:lvl1pPr>
              <a:defRPr/>
            </a:lvl1pPr>
          </a:lstStyle>
          <a:p>
            <a:fld id="{EB456369-9C46-794E-B099-EB1F4D320929}" type="slidenum">
              <a:rPr lang="en-US" altLang="en-US"/>
              <a:pPr/>
              <a:t>‹#›</a:t>
            </a:fld>
            <a:endParaRPr lang="en-US" altLang="en-US"/>
          </a:p>
        </p:txBody>
      </p:sp>
    </p:spTree>
    <p:extLst>
      <p:ext uri="{BB962C8B-B14F-4D97-AF65-F5344CB8AC3E}">
        <p14:creationId xmlns:p14="http://schemas.microsoft.com/office/powerpoint/2010/main" val="92753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1679-1A4A-8A4C-A548-CC9C9E3304FE}"/>
              </a:ext>
            </a:extLst>
          </p:cNvPr>
          <p:cNvSpPr>
            <a:spLocks noGrp="1"/>
          </p:cNvSpPr>
          <p:nvPr>
            <p:ph type="dt" sz="half" idx="10"/>
          </p:nvPr>
        </p:nvSpPr>
        <p:spPr/>
        <p:txBody>
          <a:bodyPr/>
          <a:lstStyle>
            <a:lvl1pPr>
              <a:defRPr/>
            </a:lvl1pPr>
          </a:lstStyle>
          <a:p>
            <a:fld id="{846B4372-6D83-B343-A85A-C2BEFD490C2E}" type="datetimeFigureOut">
              <a:rPr lang="en-US" altLang="en-US"/>
              <a:pPr/>
              <a:t>5/20/21</a:t>
            </a:fld>
            <a:endParaRPr lang="en-US" altLang="en-US"/>
          </a:p>
        </p:txBody>
      </p:sp>
      <p:sp>
        <p:nvSpPr>
          <p:cNvPr id="5" name="Footer Placeholder 4">
            <a:extLst>
              <a:ext uri="{FF2B5EF4-FFF2-40B4-BE49-F238E27FC236}">
                <a16:creationId xmlns:a16="http://schemas.microsoft.com/office/drawing/2014/main" id="{BD8B71D8-74AD-0542-86F7-A25981716A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332C22-A223-724B-BEC0-DE7948DCE4E8}"/>
              </a:ext>
            </a:extLst>
          </p:cNvPr>
          <p:cNvSpPr>
            <a:spLocks noGrp="1"/>
          </p:cNvSpPr>
          <p:nvPr>
            <p:ph type="sldNum" sz="quarter" idx="12"/>
          </p:nvPr>
        </p:nvSpPr>
        <p:spPr/>
        <p:txBody>
          <a:bodyPr/>
          <a:lstStyle>
            <a:lvl1pPr>
              <a:defRPr/>
            </a:lvl1pPr>
          </a:lstStyle>
          <a:p>
            <a:fld id="{E43D6133-DF7E-9040-9FB6-ADDA67C6E2D3}" type="slidenum">
              <a:rPr lang="en-US" altLang="en-US"/>
              <a:pPr/>
              <a:t>‹#›</a:t>
            </a:fld>
            <a:endParaRPr lang="en-US" altLang="en-US"/>
          </a:p>
        </p:txBody>
      </p:sp>
    </p:spTree>
    <p:extLst>
      <p:ext uri="{BB962C8B-B14F-4D97-AF65-F5344CB8AC3E}">
        <p14:creationId xmlns:p14="http://schemas.microsoft.com/office/powerpoint/2010/main" val="114719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1A3143-3625-8D45-8383-CD09B89C74BA}"/>
              </a:ext>
            </a:extLst>
          </p:cNvPr>
          <p:cNvSpPr>
            <a:spLocks noGrp="1"/>
          </p:cNvSpPr>
          <p:nvPr>
            <p:ph type="dt" sz="half" idx="10"/>
          </p:nvPr>
        </p:nvSpPr>
        <p:spPr/>
        <p:txBody>
          <a:bodyPr/>
          <a:lstStyle>
            <a:lvl1pPr>
              <a:defRPr/>
            </a:lvl1pPr>
          </a:lstStyle>
          <a:p>
            <a:fld id="{E3E0D030-DE49-9D4D-AA1A-1DE1FD7D5BDD}" type="datetimeFigureOut">
              <a:rPr lang="en-US" altLang="en-US"/>
              <a:pPr/>
              <a:t>5/20/21</a:t>
            </a:fld>
            <a:endParaRPr lang="en-US" altLang="en-US"/>
          </a:p>
        </p:txBody>
      </p:sp>
      <p:sp>
        <p:nvSpPr>
          <p:cNvPr id="5" name="Footer Placeholder 4">
            <a:extLst>
              <a:ext uri="{FF2B5EF4-FFF2-40B4-BE49-F238E27FC236}">
                <a16:creationId xmlns:a16="http://schemas.microsoft.com/office/drawing/2014/main" id="{D781E04C-9360-CC43-B51F-FCBE73054A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C631FB-8FDE-F240-AB33-7B5F8785CCF5}"/>
              </a:ext>
            </a:extLst>
          </p:cNvPr>
          <p:cNvSpPr>
            <a:spLocks noGrp="1"/>
          </p:cNvSpPr>
          <p:nvPr>
            <p:ph type="sldNum" sz="quarter" idx="12"/>
          </p:nvPr>
        </p:nvSpPr>
        <p:spPr/>
        <p:txBody>
          <a:bodyPr/>
          <a:lstStyle>
            <a:lvl1pPr>
              <a:defRPr/>
            </a:lvl1pPr>
          </a:lstStyle>
          <a:p>
            <a:fld id="{5B108454-440F-7A4D-93B7-7F159B8252C8}" type="slidenum">
              <a:rPr lang="en-US" altLang="en-US"/>
              <a:pPr/>
              <a:t>‹#›</a:t>
            </a:fld>
            <a:endParaRPr lang="en-US" altLang="en-US"/>
          </a:p>
        </p:txBody>
      </p:sp>
    </p:spTree>
    <p:extLst>
      <p:ext uri="{BB962C8B-B14F-4D97-AF65-F5344CB8AC3E}">
        <p14:creationId xmlns:p14="http://schemas.microsoft.com/office/powerpoint/2010/main" val="1881325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DF40AF9-BFA7-B842-A91B-D40FDD2C8D41}"/>
              </a:ext>
            </a:extLst>
          </p:cNvPr>
          <p:cNvSpPr>
            <a:spLocks noGrp="1"/>
          </p:cNvSpPr>
          <p:nvPr>
            <p:ph type="dt" sz="half" idx="10"/>
          </p:nvPr>
        </p:nvSpPr>
        <p:spPr/>
        <p:txBody>
          <a:bodyPr/>
          <a:lstStyle>
            <a:lvl1pPr>
              <a:defRPr/>
            </a:lvl1pPr>
          </a:lstStyle>
          <a:p>
            <a:fld id="{E9E5FB98-DB30-1D4A-A752-1E6A70A1DA33}" type="datetimeFigureOut">
              <a:rPr lang="en-US" altLang="en-US"/>
              <a:pPr/>
              <a:t>5/20/21</a:t>
            </a:fld>
            <a:endParaRPr lang="en-US" altLang="en-US"/>
          </a:p>
        </p:txBody>
      </p:sp>
      <p:sp>
        <p:nvSpPr>
          <p:cNvPr id="6" name="Footer Placeholder 4">
            <a:extLst>
              <a:ext uri="{FF2B5EF4-FFF2-40B4-BE49-F238E27FC236}">
                <a16:creationId xmlns:a16="http://schemas.microsoft.com/office/drawing/2014/main" id="{BEEC4932-5B78-3848-B91D-F8314C656B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0C4A4-B722-424A-ACB8-A56E707746BD}"/>
              </a:ext>
            </a:extLst>
          </p:cNvPr>
          <p:cNvSpPr>
            <a:spLocks noGrp="1"/>
          </p:cNvSpPr>
          <p:nvPr>
            <p:ph type="sldNum" sz="quarter" idx="12"/>
          </p:nvPr>
        </p:nvSpPr>
        <p:spPr/>
        <p:txBody>
          <a:bodyPr/>
          <a:lstStyle>
            <a:lvl1pPr>
              <a:defRPr/>
            </a:lvl1pPr>
          </a:lstStyle>
          <a:p>
            <a:fld id="{1BD3D100-2F0D-2F4D-A7D7-4E69EC3B1BBC}" type="slidenum">
              <a:rPr lang="en-US" altLang="en-US"/>
              <a:pPr/>
              <a:t>‹#›</a:t>
            </a:fld>
            <a:endParaRPr lang="en-US" altLang="en-US"/>
          </a:p>
        </p:txBody>
      </p:sp>
    </p:spTree>
    <p:extLst>
      <p:ext uri="{BB962C8B-B14F-4D97-AF65-F5344CB8AC3E}">
        <p14:creationId xmlns:p14="http://schemas.microsoft.com/office/powerpoint/2010/main" val="3152837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CB7159-F803-754F-BE16-00BF8BEFCBE7}"/>
              </a:ext>
            </a:extLst>
          </p:cNvPr>
          <p:cNvSpPr>
            <a:spLocks noGrp="1"/>
          </p:cNvSpPr>
          <p:nvPr>
            <p:ph type="dt" sz="half" idx="10"/>
          </p:nvPr>
        </p:nvSpPr>
        <p:spPr/>
        <p:txBody>
          <a:bodyPr/>
          <a:lstStyle>
            <a:lvl1pPr>
              <a:defRPr/>
            </a:lvl1pPr>
          </a:lstStyle>
          <a:p>
            <a:fld id="{DCA3D52E-8469-9740-97DE-CA5E758538F8}" type="datetimeFigureOut">
              <a:rPr lang="en-US" altLang="en-US"/>
              <a:pPr/>
              <a:t>5/20/21</a:t>
            </a:fld>
            <a:endParaRPr lang="en-US" altLang="en-US"/>
          </a:p>
        </p:txBody>
      </p:sp>
      <p:sp>
        <p:nvSpPr>
          <p:cNvPr id="8" name="Footer Placeholder 4">
            <a:extLst>
              <a:ext uri="{FF2B5EF4-FFF2-40B4-BE49-F238E27FC236}">
                <a16:creationId xmlns:a16="http://schemas.microsoft.com/office/drawing/2014/main" id="{E048CB64-F26D-A04B-A7FE-3C895CD25BE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3F8E309-B3A4-3E4A-B81B-4219FB986F94}"/>
              </a:ext>
            </a:extLst>
          </p:cNvPr>
          <p:cNvSpPr>
            <a:spLocks noGrp="1"/>
          </p:cNvSpPr>
          <p:nvPr>
            <p:ph type="sldNum" sz="quarter" idx="12"/>
          </p:nvPr>
        </p:nvSpPr>
        <p:spPr/>
        <p:txBody>
          <a:bodyPr/>
          <a:lstStyle>
            <a:lvl1pPr>
              <a:defRPr/>
            </a:lvl1pPr>
          </a:lstStyle>
          <a:p>
            <a:fld id="{10346569-E004-164C-AB7B-AEBE74A9F9BA}" type="slidenum">
              <a:rPr lang="en-US" altLang="en-US"/>
              <a:pPr/>
              <a:t>‹#›</a:t>
            </a:fld>
            <a:endParaRPr lang="en-US" altLang="en-US"/>
          </a:p>
        </p:txBody>
      </p:sp>
    </p:spTree>
    <p:extLst>
      <p:ext uri="{BB962C8B-B14F-4D97-AF65-F5344CB8AC3E}">
        <p14:creationId xmlns:p14="http://schemas.microsoft.com/office/powerpoint/2010/main" val="40816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E111706-7EDF-1E44-86FA-F252628414A3}"/>
              </a:ext>
            </a:extLst>
          </p:cNvPr>
          <p:cNvSpPr>
            <a:spLocks noGrp="1"/>
          </p:cNvSpPr>
          <p:nvPr>
            <p:ph type="dt" sz="half" idx="10"/>
          </p:nvPr>
        </p:nvSpPr>
        <p:spPr/>
        <p:txBody>
          <a:bodyPr/>
          <a:lstStyle>
            <a:lvl1pPr>
              <a:defRPr/>
            </a:lvl1pPr>
          </a:lstStyle>
          <a:p>
            <a:fld id="{9CEC40C0-A63A-254D-9583-1F9940605DFA}" type="datetimeFigureOut">
              <a:rPr lang="en-US" altLang="en-US"/>
              <a:pPr/>
              <a:t>5/20/21</a:t>
            </a:fld>
            <a:endParaRPr lang="en-US" altLang="en-US"/>
          </a:p>
        </p:txBody>
      </p:sp>
      <p:sp>
        <p:nvSpPr>
          <p:cNvPr id="4" name="Footer Placeholder 4">
            <a:extLst>
              <a:ext uri="{FF2B5EF4-FFF2-40B4-BE49-F238E27FC236}">
                <a16:creationId xmlns:a16="http://schemas.microsoft.com/office/drawing/2014/main" id="{0190DFFB-319F-004D-85AA-8B2778B06B9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01F41BF-35BA-114A-80DE-10A0441D1F0B}"/>
              </a:ext>
            </a:extLst>
          </p:cNvPr>
          <p:cNvSpPr>
            <a:spLocks noGrp="1"/>
          </p:cNvSpPr>
          <p:nvPr>
            <p:ph type="sldNum" sz="quarter" idx="12"/>
          </p:nvPr>
        </p:nvSpPr>
        <p:spPr/>
        <p:txBody>
          <a:bodyPr/>
          <a:lstStyle>
            <a:lvl1pPr>
              <a:defRPr/>
            </a:lvl1pPr>
          </a:lstStyle>
          <a:p>
            <a:fld id="{F3B727E5-A63E-7B4D-99A4-129DB52485FC}" type="slidenum">
              <a:rPr lang="en-US" altLang="en-US"/>
              <a:pPr/>
              <a:t>‹#›</a:t>
            </a:fld>
            <a:endParaRPr lang="en-US" altLang="en-US"/>
          </a:p>
        </p:txBody>
      </p:sp>
    </p:spTree>
    <p:extLst>
      <p:ext uri="{BB962C8B-B14F-4D97-AF65-F5344CB8AC3E}">
        <p14:creationId xmlns:p14="http://schemas.microsoft.com/office/powerpoint/2010/main" val="92858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E3E4DA5-8D74-C748-81DB-6A9718C8296F}"/>
              </a:ext>
            </a:extLst>
          </p:cNvPr>
          <p:cNvSpPr>
            <a:spLocks noGrp="1"/>
          </p:cNvSpPr>
          <p:nvPr>
            <p:ph type="dt" sz="half" idx="10"/>
          </p:nvPr>
        </p:nvSpPr>
        <p:spPr/>
        <p:txBody>
          <a:bodyPr/>
          <a:lstStyle>
            <a:lvl1pPr>
              <a:defRPr/>
            </a:lvl1pPr>
          </a:lstStyle>
          <a:p>
            <a:fld id="{8F706FE8-200A-384A-B9AC-B27C754694EB}" type="datetimeFigureOut">
              <a:rPr lang="en-US" altLang="en-US"/>
              <a:pPr/>
              <a:t>5/20/21</a:t>
            </a:fld>
            <a:endParaRPr lang="en-US" altLang="en-US"/>
          </a:p>
        </p:txBody>
      </p:sp>
      <p:sp>
        <p:nvSpPr>
          <p:cNvPr id="3" name="Footer Placeholder 4">
            <a:extLst>
              <a:ext uri="{FF2B5EF4-FFF2-40B4-BE49-F238E27FC236}">
                <a16:creationId xmlns:a16="http://schemas.microsoft.com/office/drawing/2014/main" id="{475F2EAF-7821-724E-BF92-DC9743295A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04F10DD-4BDD-204F-9494-84FAC82C0452}"/>
              </a:ext>
            </a:extLst>
          </p:cNvPr>
          <p:cNvSpPr>
            <a:spLocks noGrp="1"/>
          </p:cNvSpPr>
          <p:nvPr>
            <p:ph type="sldNum" sz="quarter" idx="12"/>
          </p:nvPr>
        </p:nvSpPr>
        <p:spPr/>
        <p:txBody>
          <a:bodyPr/>
          <a:lstStyle>
            <a:lvl1pPr>
              <a:defRPr/>
            </a:lvl1pPr>
          </a:lstStyle>
          <a:p>
            <a:fld id="{DC50DED8-E38B-4D4E-AEF6-2696BEAE7DA8}" type="slidenum">
              <a:rPr lang="en-US" altLang="en-US"/>
              <a:pPr/>
              <a:t>‹#›</a:t>
            </a:fld>
            <a:endParaRPr lang="en-US" altLang="en-US"/>
          </a:p>
        </p:txBody>
      </p:sp>
    </p:spTree>
    <p:extLst>
      <p:ext uri="{BB962C8B-B14F-4D97-AF65-F5344CB8AC3E}">
        <p14:creationId xmlns:p14="http://schemas.microsoft.com/office/powerpoint/2010/main" val="194225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035348-8CD4-064B-AD75-99013C6C9E28}"/>
              </a:ext>
            </a:extLst>
          </p:cNvPr>
          <p:cNvSpPr>
            <a:spLocks noGrp="1"/>
          </p:cNvSpPr>
          <p:nvPr>
            <p:ph type="dt" sz="half" idx="10"/>
          </p:nvPr>
        </p:nvSpPr>
        <p:spPr/>
        <p:txBody>
          <a:bodyPr/>
          <a:lstStyle>
            <a:lvl1pPr>
              <a:defRPr/>
            </a:lvl1pPr>
          </a:lstStyle>
          <a:p>
            <a:fld id="{D2EA819E-FC0F-BC4E-BBB1-74C080E8949B}" type="datetimeFigureOut">
              <a:rPr lang="en-US" altLang="en-US"/>
              <a:pPr/>
              <a:t>5/20/21</a:t>
            </a:fld>
            <a:endParaRPr lang="en-US" altLang="en-US"/>
          </a:p>
        </p:txBody>
      </p:sp>
      <p:sp>
        <p:nvSpPr>
          <p:cNvPr id="6" name="Footer Placeholder 4">
            <a:extLst>
              <a:ext uri="{FF2B5EF4-FFF2-40B4-BE49-F238E27FC236}">
                <a16:creationId xmlns:a16="http://schemas.microsoft.com/office/drawing/2014/main" id="{08C1A2ED-5734-0F46-9A14-2195203E03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31082B-04D2-7A43-915F-419023EF0852}"/>
              </a:ext>
            </a:extLst>
          </p:cNvPr>
          <p:cNvSpPr>
            <a:spLocks noGrp="1"/>
          </p:cNvSpPr>
          <p:nvPr>
            <p:ph type="sldNum" sz="quarter" idx="12"/>
          </p:nvPr>
        </p:nvSpPr>
        <p:spPr/>
        <p:txBody>
          <a:bodyPr/>
          <a:lstStyle>
            <a:lvl1pPr>
              <a:defRPr/>
            </a:lvl1pPr>
          </a:lstStyle>
          <a:p>
            <a:fld id="{FD5B2B03-3159-AB41-9447-A548E6B8B89F}" type="slidenum">
              <a:rPr lang="en-US" altLang="en-US"/>
              <a:pPr/>
              <a:t>‹#›</a:t>
            </a:fld>
            <a:endParaRPr lang="en-US" altLang="en-US"/>
          </a:p>
        </p:txBody>
      </p:sp>
    </p:spTree>
    <p:extLst>
      <p:ext uri="{BB962C8B-B14F-4D97-AF65-F5344CB8AC3E}">
        <p14:creationId xmlns:p14="http://schemas.microsoft.com/office/powerpoint/2010/main" val="214314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2CC29C5-EABA-3A45-B907-248A3C74D393}"/>
              </a:ext>
            </a:extLst>
          </p:cNvPr>
          <p:cNvSpPr>
            <a:spLocks noGrp="1"/>
          </p:cNvSpPr>
          <p:nvPr>
            <p:ph type="dt" sz="half" idx="10"/>
          </p:nvPr>
        </p:nvSpPr>
        <p:spPr/>
        <p:txBody>
          <a:bodyPr/>
          <a:lstStyle>
            <a:lvl1pPr>
              <a:defRPr/>
            </a:lvl1pPr>
          </a:lstStyle>
          <a:p>
            <a:fld id="{14A47057-7CF8-F643-AA1D-D1222E6E7B96}" type="datetimeFigureOut">
              <a:rPr lang="en-US" altLang="en-US"/>
              <a:pPr/>
              <a:t>5/20/21</a:t>
            </a:fld>
            <a:endParaRPr lang="en-US" altLang="en-US"/>
          </a:p>
        </p:txBody>
      </p:sp>
      <p:sp>
        <p:nvSpPr>
          <p:cNvPr id="6" name="Footer Placeholder 4">
            <a:extLst>
              <a:ext uri="{FF2B5EF4-FFF2-40B4-BE49-F238E27FC236}">
                <a16:creationId xmlns:a16="http://schemas.microsoft.com/office/drawing/2014/main" id="{80AE1DAD-96D4-0D47-9D15-9AD7C597D4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5D59CB-7559-7A45-8BC7-C9E64435F235}"/>
              </a:ext>
            </a:extLst>
          </p:cNvPr>
          <p:cNvSpPr>
            <a:spLocks noGrp="1"/>
          </p:cNvSpPr>
          <p:nvPr>
            <p:ph type="sldNum" sz="quarter" idx="12"/>
          </p:nvPr>
        </p:nvSpPr>
        <p:spPr/>
        <p:txBody>
          <a:bodyPr/>
          <a:lstStyle>
            <a:lvl1pPr>
              <a:defRPr/>
            </a:lvl1pPr>
          </a:lstStyle>
          <a:p>
            <a:fld id="{DF4192AD-4D57-F24C-99AD-12E4C1868390}" type="slidenum">
              <a:rPr lang="en-US" altLang="en-US"/>
              <a:pPr/>
              <a:t>‹#›</a:t>
            </a:fld>
            <a:endParaRPr lang="en-US" altLang="en-US"/>
          </a:p>
        </p:txBody>
      </p:sp>
    </p:spTree>
    <p:extLst>
      <p:ext uri="{BB962C8B-B14F-4D97-AF65-F5344CB8AC3E}">
        <p14:creationId xmlns:p14="http://schemas.microsoft.com/office/powerpoint/2010/main" val="2365349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7E04A39-CA9C-0744-895F-DDB61827A86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68C5A99-7B38-C24E-B4D9-C5EEB6BCBD3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79A6837-83FF-A14C-9D9A-B02840D27FC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760AF40-80C2-D849-8D39-001B762AF699}" type="datetimeFigureOut">
              <a:rPr lang="en-US" altLang="en-US"/>
              <a:pPr/>
              <a:t>5/20/21</a:t>
            </a:fld>
            <a:endParaRPr lang="en-US" altLang="en-US"/>
          </a:p>
        </p:txBody>
      </p:sp>
      <p:sp>
        <p:nvSpPr>
          <p:cNvPr id="5" name="Footer Placeholder 4">
            <a:extLst>
              <a:ext uri="{FF2B5EF4-FFF2-40B4-BE49-F238E27FC236}">
                <a16:creationId xmlns:a16="http://schemas.microsoft.com/office/drawing/2014/main" id="{1CE44AC3-7A05-2843-AEA5-470C706D166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1488FA-2D4F-8048-817F-9F54CD906AE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A5FF551-50CB-9545-A08E-D88E5F25EFD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BD721-299D-AF44-B94D-5E0432C8E6C4}"/>
              </a:ext>
            </a:extLst>
          </p:cNvPr>
          <p:cNvPicPr>
            <a:picLocks noChangeAspect="1"/>
          </p:cNvPicPr>
          <p:nvPr/>
        </p:nvPicPr>
        <p:blipFill>
          <a:blip r:embed="rId2"/>
          <a:stretch>
            <a:fillRect/>
          </a:stretch>
        </p:blipFill>
        <p:spPr>
          <a:xfrm>
            <a:off x="-2314575" y="1"/>
            <a:ext cx="11783557" cy="6858000"/>
          </a:xfrm>
          <a:prstGeom prst="rect">
            <a:avLst/>
          </a:prstGeom>
        </p:spPr>
      </p:pic>
    </p:spTree>
    <p:extLst>
      <p:ext uri="{BB962C8B-B14F-4D97-AF65-F5344CB8AC3E}">
        <p14:creationId xmlns:p14="http://schemas.microsoft.com/office/powerpoint/2010/main" val="322001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a:extLst>
              <a:ext uri="{FF2B5EF4-FFF2-40B4-BE49-F238E27FC236}">
                <a16:creationId xmlns:a16="http://schemas.microsoft.com/office/drawing/2014/main" id="{9E017A29-F285-2A47-B6C7-A3746B62A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2750"/>
            <a:ext cx="9144000" cy="349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8538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a:extLst>
              <a:ext uri="{FF2B5EF4-FFF2-40B4-BE49-F238E27FC236}">
                <a16:creationId xmlns:a16="http://schemas.microsoft.com/office/drawing/2014/main" id="{91B866CB-CCDD-7645-8750-1C4F7244A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8591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a:extLst>
              <a:ext uri="{FF2B5EF4-FFF2-40B4-BE49-F238E27FC236}">
                <a16:creationId xmlns:a16="http://schemas.microsoft.com/office/drawing/2014/main" id="{017BA26C-EFD5-2E4E-83C7-021B67659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889000"/>
            <a:ext cx="90424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428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223245"/>
            <a:ext cx="9139237" cy="730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a:extLst>
              <a:ext uri="{FF2B5EF4-FFF2-40B4-BE49-F238E27FC236}">
                <a16:creationId xmlns:a16="http://schemas.microsoft.com/office/drawing/2014/main" id="{343BF82D-5075-544B-B735-151214FE1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070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223245"/>
            <a:ext cx="9139237" cy="730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a:extLst>
              <a:ext uri="{FF2B5EF4-FFF2-40B4-BE49-F238E27FC236}">
                <a16:creationId xmlns:a16="http://schemas.microsoft.com/office/drawing/2014/main" id="{CBA80F8F-7B82-A44D-8A66-E063951E6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0"/>
            <a:ext cx="8440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9996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223245"/>
            <a:ext cx="9139237" cy="730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a:extLst>
              <a:ext uri="{FF2B5EF4-FFF2-40B4-BE49-F238E27FC236}">
                <a16:creationId xmlns:a16="http://schemas.microsoft.com/office/drawing/2014/main" id="{8166D51C-094F-0643-B623-8BA3D4A5E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9054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4" y="-223245"/>
            <a:ext cx="9101312" cy="730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a:extLst>
              <a:ext uri="{FF2B5EF4-FFF2-40B4-BE49-F238E27FC236}">
                <a16:creationId xmlns:a16="http://schemas.microsoft.com/office/drawing/2014/main" id="{157E6B3D-B2F4-1649-BA42-3D42320A1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013" y="0"/>
            <a:ext cx="53640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361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a:extLst>
              <a:ext uri="{FF2B5EF4-FFF2-40B4-BE49-F238E27FC236}">
                <a16:creationId xmlns:a16="http://schemas.microsoft.com/office/drawing/2014/main" id="{395F1804-E4C3-734A-B246-5E1D30D574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33" r="17105"/>
          <a:stretch/>
        </p:blipFill>
        <p:spPr bwMode="auto">
          <a:xfrm>
            <a:off x="-3" y="-4"/>
            <a:ext cx="565098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757737" y="3962400"/>
            <a:ext cx="4129361" cy="1690409"/>
          </a:xfrm>
        </p:spPr>
        <p:txBody>
          <a:bodyPr vert="horz" lIns="91440" tIns="45720" rIns="91440" bIns="45720" rtlCol="0" anchor="b">
            <a:normAutofit/>
          </a:bodyPr>
          <a:lstStyle/>
          <a:p>
            <a:pPr algn="l" defTabSz="914400" eaLnBrk="1" hangingPunct="1">
              <a:lnSpc>
                <a:spcPct val="90000"/>
              </a:lnSpc>
            </a:pPr>
            <a:r>
              <a:rPr lang="en-US" sz="4000" kern="1200" dirty="0">
                <a:solidFill>
                  <a:schemeClr val="tx1"/>
                </a:solidFill>
                <a:latin typeface="+mj-lt"/>
                <a:ea typeface="+mj-ea"/>
                <a:cs typeface="+mj-cs"/>
              </a:rPr>
              <a:t>Matthew 18:21-35</a:t>
            </a:r>
            <a:endParaRPr lang="en-US" sz="4000" i="1" kern="1200" dirty="0">
              <a:solidFill>
                <a:schemeClr val="tx1"/>
              </a:solidFill>
              <a:latin typeface="+mj-lt"/>
              <a:ea typeface="+mj-ea"/>
              <a:cs typeface="+mj-cs"/>
            </a:endParaRPr>
          </a:p>
        </p:txBody>
      </p:sp>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rotWithShape="1">
          <a:blip r:embed="rId3">
            <a:extLst>
              <a:ext uri="{28A0092B-C50C-407E-A947-70E740481C1C}">
                <a14:useLocalDpi xmlns:a14="http://schemas.microsoft.com/office/drawing/2010/main" val="0"/>
              </a:ext>
            </a:extLst>
          </a:blip>
          <a:srcRect l="21062" r="13094" b="-1"/>
          <a:stretch/>
        </p:blipFill>
        <p:spPr bwMode="auto">
          <a:xfrm>
            <a:off x="5740155" y="6"/>
            <a:ext cx="3403848"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445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“And be you kind one to another, tenderhearted, forgiving one another, even as God for Christ’s sake hath forgiven you” (Eph. 4:32). “Forbearing one another, and forgiving one another, if any man have a quarrel against any: even as Christ forgave you, so also do you” (Col. 3:13)</a:t>
            </a:r>
          </a:p>
        </p:txBody>
      </p:sp>
    </p:spTree>
    <p:extLst>
      <p:ext uri="{BB962C8B-B14F-4D97-AF65-F5344CB8AC3E}">
        <p14:creationId xmlns:p14="http://schemas.microsoft.com/office/powerpoint/2010/main" val="70281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i="1" dirty="0">
                <a:solidFill>
                  <a:schemeClr val="bg2">
                    <a:lumMod val="90000"/>
                  </a:schemeClr>
                </a:solidFill>
              </a:rPr>
              <a:t> Who do you need to forgive? </a:t>
            </a:r>
            <a:br>
              <a:rPr lang="en-US" i="1" dirty="0">
                <a:solidFill>
                  <a:schemeClr val="bg2">
                    <a:lumMod val="90000"/>
                  </a:schemeClr>
                </a:solidFill>
              </a:rPr>
            </a:br>
            <a:br>
              <a:rPr lang="en-US" i="1" dirty="0">
                <a:solidFill>
                  <a:schemeClr val="bg2">
                    <a:lumMod val="90000"/>
                  </a:schemeClr>
                </a:solidFill>
              </a:rPr>
            </a:br>
            <a:r>
              <a:rPr lang="en-US" i="1" dirty="0">
                <a:solidFill>
                  <a:schemeClr val="bg2">
                    <a:lumMod val="90000"/>
                  </a:schemeClr>
                </a:solidFill>
              </a:rPr>
              <a:t>Whom do you need to seek forgiveness from?</a:t>
            </a:r>
            <a:br>
              <a:rPr lang="en-US" i="1" dirty="0">
                <a:solidFill>
                  <a:schemeClr val="bg2">
                    <a:lumMod val="90000"/>
                  </a:schemeClr>
                </a:solidFill>
              </a:rPr>
            </a:br>
            <a:br>
              <a:rPr lang="en-US" sz="4000" i="1" dirty="0">
                <a:solidFill>
                  <a:schemeClr val="bg2">
                    <a:lumMod val="90000"/>
                  </a:schemeClr>
                </a:solidFill>
              </a:rPr>
            </a:br>
            <a:r>
              <a:rPr lang="en-US" i="1" dirty="0">
                <a:solidFill>
                  <a:schemeClr val="bg2">
                    <a:lumMod val="90000"/>
                  </a:schemeClr>
                </a:solidFill>
              </a:rPr>
              <a:t>Will you meet the challenge to forgive as Christ forgave?</a:t>
            </a:r>
            <a:endParaRPr lang="en-US" dirty="0">
              <a:solidFill>
                <a:schemeClr val="bg2">
                  <a:lumMod val="90000"/>
                </a:schemeClr>
              </a:solidFill>
            </a:endParaRPr>
          </a:p>
        </p:txBody>
      </p:sp>
    </p:spTree>
    <p:extLst>
      <p:ext uri="{BB962C8B-B14F-4D97-AF65-F5344CB8AC3E}">
        <p14:creationId xmlns:p14="http://schemas.microsoft.com/office/powerpoint/2010/main" val="198593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E99502-298A-F140-BF28-E9515AC097F3}"/>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234166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5400" i="1" dirty="0">
                <a:solidFill>
                  <a:schemeClr val="bg2">
                    <a:lumMod val="90000"/>
                  </a:schemeClr>
                </a:solidFill>
              </a:rPr>
              <a:t>To Follow Christ</a:t>
            </a:r>
            <a:br>
              <a:rPr lang="en-US" sz="5400" i="1" dirty="0">
                <a:solidFill>
                  <a:schemeClr val="bg2">
                    <a:lumMod val="90000"/>
                  </a:schemeClr>
                </a:solidFill>
              </a:rPr>
            </a:br>
            <a:r>
              <a:rPr lang="en-US" sz="5400" i="1" dirty="0">
                <a:solidFill>
                  <a:schemeClr val="bg2">
                    <a:lumMod val="90000"/>
                  </a:schemeClr>
                </a:solidFill>
              </a:rPr>
              <a:t>To Think As He Thought</a:t>
            </a:r>
            <a:br>
              <a:rPr lang="en-US" sz="5400" i="1" dirty="0">
                <a:solidFill>
                  <a:schemeClr val="bg2">
                    <a:lumMod val="90000"/>
                  </a:schemeClr>
                </a:solidFill>
              </a:rPr>
            </a:br>
            <a:r>
              <a:rPr lang="en-US" sz="5400" i="1" dirty="0">
                <a:solidFill>
                  <a:schemeClr val="bg2">
                    <a:lumMod val="90000"/>
                  </a:schemeClr>
                </a:solidFill>
              </a:rPr>
              <a:t>To Obey As Christ Obeyed</a:t>
            </a:r>
            <a:br>
              <a:rPr lang="en-US" sz="5400" i="1" dirty="0">
                <a:solidFill>
                  <a:schemeClr val="bg2">
                    <a:lumMod val="90000"/>
                  </a:schemeClr>
                </a:solidFill>
              </a:rPr>
            </a:br>
            <a:r>
              <a:rPr lang="en-US" sz="5400" i="1" dirty="0">
                <a:solidFill>
                  <a:schemeClr val="bg2">
                    <a:lumMod val="90000"/>
                  </a:schemeClr>
                </a:solidFill>
              </a:rPr>
              <a:t>To Grow As Christ Grew</a:t>
            </a:r>
            <a:br>
              <a:rPr lang="en-US" sz="5400" i="1" dirty="0">
                <a:solidFill>
                  <a:schemeClr val="bg2">
                    <a:lumMod val="90000"/>
                  </a:schemeClr>
                </a:solidFill>
              </a:rPr>
            </a:br>
            <a:r>
              <a:rPr lang="en-US" sz="5400" i="1" dirty="0">
                <a:solidFill>
                  <a:schemeClr val="bg2">
                    <a:lumMod val="90000"/>
                  </a:schemeClr>
                </a:solidFill>
              </a:rPr>
              <a:t>To Love As Christ Loved</a:t>
            </a:r>
            <a:br>
              <a:rPr lang="en-US" sz="5400" i="1" dirty="0">
                <a:solidFill>
                  <a:schemeClr val="bg2">
                    <a:lumMod val="90000"/>
                  </a:schemeClr>
                </a:solidFill>
              </a:rPr>
            </a:br>
            <a:r>
              <a:rPr lang="en-US" sz="5400" i="1" dirty="0">
                <a:solidFill>
                  <a:schemeClr val="bg2">
                    <a:lumMod val="90000"/>
                  </a:schemeClr>
                </a:solidFill>
              </a:rPr>
              <a:t>To Give As Christ Gave</a:t>
            </a:r>
            <a:br>
              <a:rPr lang="en-US" sz="5400" i="1" dirty="0">
                <a:solidFill>
                  <a:schemeClr val="bg2">
                    <a:lumMod val="90000"/>
                  </a:schemeClr>
                </a:solidFill>
              </a:rPr>
            </a:br>
            <a:r>
              <a:rPr lang="en-US" sz="5400" i="1" dirty="0">
                <a:solidFill>
                  <a:schemeClr val="bg2">
                    <a:lumMod val="90000"/>
                  </a:schemeClr>
                </a:solidFill>
              </a:rPr>
              <a:t>To Forgive As Christ Forgave</a:t>
            </a:r>
            <a:endParaRPr lang="en-US" sz="5400" dirty="0">
              <a:solidFill>
                <a:schemeClr val="bg2">
                  <a:lumMod val="90000"/>
                </a:schemeClr>
              </a:solidFill>
            </a:endParaRPr>
          </a:p>
        </p:txBody>
      </p:sp>
    </p:spTree>
    <p:extLst>
      <p:ext uri="{BB962C8B-B14F-4D97-AF65-F5344CB8AC3E}">
        <p14:creationId xmlns:p14="http://schemas.microsoft.com/office/powerpoint/2010/main" val="272858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i="1" dirty="0">
                <a:solidFill>
                  <a:schemeClr val="bg2">
                    <a:lumMod val="90000"/>
                  </a:schemeClr>
                </a:solidFill>
              </a:rPr>
              <a:t>But God demonstrates His own love toward us, in that while we were yet sinners, Christ died for us. Much more then, having now been justified aby His blood, we shall be saved from the wrath of God through Him. (Romans 5:8-9)</a:t>
            </a:r>
          </a:p>
        </p:txBody>
      </p:sp>
    </p:spTree>
    <p:extLst>
      <p:ext uri="{BB962C8B-B14F-4D97-AF65-F5344CB8AC3E}">
        <p14:creationId xmlns:p14="http://schemas.microsoft.com/office/powerpoint/2010/main" val="125060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3600" i="1" dirty="0">
                <a:solidFill>
                  <a:schemeClr val="bg2">
                    <a:lumMod val="90000"/>
                  </a:schemeClr>
                </a:solidFill>
              </a:rPr>
              <a:t>Let all bitterness and wrath and anger and clamor and slander be put away from you, along with all malice. Be kind to one another, tender-hearted, forgiving each other, just as God in Christ also has forgiven you. Therefore be imitators of God, as beloved children; and walk in love, just as Christ also loved you and gave Himself up for us, an offering and a sacrifice to God as a fragrant aroma. (Ephesians 4:31-5:2)</a:t>
            </a:r>
          </a:p>
        </p:txBody>
      </p:sp>
    </p:spTree>
    <p:extLst>
      <p:ext uri="{BB962C8B-B14F-4D97-AF65-F5344CB8AC3E}">
        <p14:creationId xmlns:p14="http://schemas.microsoft.com/office/powerpoint/2010/main" val="2851221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428625"/>
            <a:ext cx="9139237" cy="771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A9FE255-0054-114D-9D62-EF0E3B81E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6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3600" i="1" dirty="0">
                <a:solidFill>
                  <a:schemeClr val="bg2">
                    <a:lumMod val="90000"/>
                  </a:schemeClr>
                </a:solidFill>
              </a:rPr>
              <a:t>Let all bitterness and wrath and anger and clamor and slander be put away from you, along with all malice. Be kind to one another, tender-hearted, forgiving each other, just as God in Christ also has forgiven you. Therefore be imitators of God, as beloved children; and </a:t>
            </a:r>
            <a:r>
              <a:rPr lang="en-US" sz="3600" i="1" u="sng" dirty="0">
                <a:solidFill>
                  <a:schemeClr val="bg2">
                    <a:lumMod val="90000"/>
                  </a:schemeClr>
                </a:solidFill>
              </a:rPr>
              <a:t>walk in love, just as Christ also loved you and gave Himself up for us, an offering and a sacrifice to God as a fragrant aroma</a:t>
            </a:r>
            <a:r>
              <a:rPr lang="en-US" sz="3600" i="1" dirty="0">
                <a:solidFill>
                  <a:schemeClr val="bg2">
                    <a:lumMod val="90000"/>
                  </a:schemeClr>
                </a:solidFill>
              </a:rPr>
              <a:t>. (Ephesians 4:31-5:2)</a:t>
            </a:r>
          </a:p>
        </p:txBody>
      </p:sp>
    </p:spTree>
    <p:extLst>
      <p:ext uri="{BB962C8B-B14F-4D97-AF65-F5344CB8AC3E}">
        <p14:creationId xmlns:p14="http://schemas.microsoft.com/office/powerpoint/2010/main" val="2510754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3600" i="1" dirty="0">
                <a:solidFill>
                  <a:schemeClr val="bg2">
                    <a:lumMod val="90000"/>
                  </a:schemeClr>
                </a:solidFill>
              </a:rPr>
              <a:t>So, as those who have been chosen of God, holy and beloved, put on a heart of compassion, kindness, humility, gentleness and patience; bearing with one another, and forgiving each other, whoever has a complaint against anyone; just as the Lord forgave you, so also should you. Beyond all these things put on love, which is the perfect bond of unity. (Colossians 3:12-14)</a:t>
            </a:r>
          </a:p>
        </p:txBody>
      </p:sp>
    </p:spTree>
    <p:extLst>
      <p:ext uri="{BB962C8B-B14F-4D97-AF65-F5344CB8AC3E}">
        <p14:creationId xmlns:p14="http://schemas.microsoft.com/office/powerpoint/2010/main" val="2037382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E3D228BE-3590-7348-8E71-C08704790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800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3460</TotalTime>
  <Words>443</Words>
  <Application>Microsoft Macintosh PowerPoint</Application>
  <PresentationFormat>On-screen Show (4:3)</PresentationFormat>
  <Paragraphs>8</Paragraphs>
  <Slides>19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PowerPoint Presentation</vt:lpstr>
      <vt:lpstr>PowerPoint Presentation</vt:lpstr>
      <vt:lpstr>To Follow Christ To Think As He Thought To Obey As Christ Obeyed To Grow As Christ Grew To Love As Christ Loved To Give As Christ Gave To Forgive As Christ Forgave</vt:lpstr>
      <vt:lpstr>But God demonstrates His own love toward us, in that while we were yet sinners, Christ died for us. Much more then, having now been justified aby His blood, we shall be saved from the wrath of God through Him. (Romans 5:8-9)</vt:lpstr>
      <vt:lpstr>Let all bitterness and wrath and anger and clamor and slander be put away from you, along with all malice. Be kind to one another, tender-hearted, forgiving each other, just as God in Christ also has forgiven you. Therefore be imitators of God, as beloved children; and walk in love, just as Christ also loved you and gave Himself up for us, an offering and a sacrifice to God as a fragrant aroma. (Ephesians 4:31-5:2)</vt:lpstr>
      <vt:lpstr>PowerPoint Presentation</vt:lpstr>
      <vt:lpstr>Let all bitterness and wrath and anger and clamor and slander be put away from you, along with all malice. Be kind to one another, tender-hearted, forgiving each other, just as God in Christ also has forgiven you. Therefore be imitators of God, as beloved children; and walk in love, just as Christ also loved you and gave Himself up for us, an offering and a sacrifice to God as a fragrant aroma. (Ephesians 4:31-5:2)</vt:lpstr>
      <vt:lpstr>So, as those who have been chosen of God, holy and beloved, put on a heart of compassion, kindness, humility, gentleness and patience; bearing with one another, and forgiving each other, whoever has a complaint against anyone; just as the Lord forgave you, so also should you. Beyond all these things put on love, which is the perfect bond of unity. (Colossians 3:12-14)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18:21-35</vt:lpstr>
      <vt:lpstr>“And be you kind one to another, tenderhearted, forgiving one another, even as God for Christ’s sake hath forgiven you” (Eph. 4:32). “Forbearing one another, and forgiving one another, if any man have a quarrel against any: even as Christ forgave you, so also do you” (Col. 3:13)</vt:lpstr>
      <vt:lpstr> Who do you need to forgive?   Whom do you need to seek forgiveness from?  Will you meet the challenge to forgive as Christ forgave?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Towner</dc:creator>
  <cp:lastModifiedBy>Mark Knowles</cp:lastModifiedBy>
  <cp:revision>146</cp:revision>
  <dcterms:created xsi:type="dcterms:W3CDTF">2012-12-17T21:57:22Z</dcterms:created>
  <dcterms:modified xsi:type="dcterms:W3CDTF">2021-05-20T14:26:04Z</dcterms:modified>
</cp:coreProperties>
</file>