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81" r:id="rId3"/>
    <p:sldId id="289" r:id="rId4"/>
    <p:sldId id="314" r:id="rId5"/>
    <p:sldId id="315" r:id="rId6"/>
    <p:sldId id="316" r:id="rId7"/>
    <p:sldId id="299" r:id="rId8"/>
    <p:sldId id="310" r:id="rId9"/>
    <p:sldId id="307" r:id="rId10"/>
    <p:sldId id="311" r:id="rId11"/>
    <p:sldId id="317" r:id="rId12"/>
    <p:sldId id="312" r:id="rId13"/>
    <p:sldId id="313" r:id="rId1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0"/>
    <p:restoredTop sz="94650"/>
  </p:normalViewPr>
  <p:slideViewPr>
    <p:cSldViewPr snapToGrid="0" snapToObjects="1">
      <p:cViewPr varScale="1">
        <p:scale>
          <a:sx n="120" d="100"/>
          <a:sy n="120" d="100"/>
        </p:scale>
        <p:origin x="184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80FD976-B2C5-634C-8FE0-9E8EADFF6FE3}"/>
              </a:ext>
            </a:extLst>
          </p:cNvPr>
          <p:cNvSpPr>
            <a:spLocks noGrp="1"/>
          </p:cNvSpPr>
          <p:nvPr>
            <p:ph type="dt" sz="half" idx="10"/>
          </p:nvPr>
        </p:nvSpPr>
        <p:spPr/>
        <p:txBody>
          <a:bodyPr/>
          <a:lstStyle>
            <a:lvl1pPr>
              <a:defRPr/>
            </a:lvl1pPr>
          </a:lstStyle>
          <a:p>
            <a:fld id="{65E2C249-BE68-B44E-B06D-98605FF1AEE4}" type="datetimeFigureOut">
              <a:rPr lang="en-US" altLang="en-US"/>
              <a:pPr/>
              <a:t>4/29/21</a:t>
            </a:fld>
            <a:endParaRPr lang="en-US" altLang="en-US"/>
          </a:p>
        </p:txBody>
      </p:sp>
      <p:sp>
        <p:nvSpPr>
          <p:cNvPr id="5" name="Footer Placeholder 4">
            <a:extLst>
              <a:ext uri="{FF2B5EF4-FFF2-40B4-BE49-F238E27FC236}">
                <a16:creationId xmlns:a16="http://schemas.microsoft.com/office/drawing/2014/main" id="{ACA1236D-EE96-4D40-A20C-C53AF11A2B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19CF9B-B249-BE41-92E2-21516659A461}"/>
              </a:ext>
            </a:extLst>
          </p:cNvPr>
          <p:cNvSpPr>
            <a:spLocks noGrp="1"/>
          </p:cNvSpPr>
          <p:nvPr>
            <p:ph type="sldNum" sz="quarter" idx="12"/>
          </p:nvPr>
        </p:nvSpPr>
        <p:spPr/>
        <p:txBody>
          <a:bodyPr/>
          <a:lstStyle>
            <a:lvl1pPr>
              <a:defRPr/>
            </a:lvl1pPr>
          </a:lstStyle>
          <a:p>
            <a:fld id="{89179DC2-7796-2648-A745-6E274B30EFF4}" type="slidenum">
              <a:rPr lang="en-US" altLang="en-US"/>
              <a:pPr/>
              <a:t>‹#›</a:t>
            </a:fld>
            <a:endParaRPr lang="en-US" altLang="en-US"/>
          </a:p>
        </p:txBody>
      </p:sp>
    </p:spTree>
    <p:extLst>
      <p:ext uri="{BB962C8B-B14F-4D97-AF65-F5344CB8AC3E}">
        <p14:creationId xmlns:p14="http://schemas.microsoft.com/office/powerpoint/2010/main" val="401286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47035-BE1A-5449-8FC5-B4972DBC4704}"/>
              </a:ext>
            </a:extLst>
          </p:cNvPr>
          <p:cNvSpPr>
            <a:spLocks noGrp="1"/>
          </p:cNvSpPr>
          <p:nvPr>
            <p:ph type="dt" sz="half" idx="10"/>
          </p:nvPr>
        </p:nvSpPr>
        <p:spPr/>
        <p:txBody>
          <a:bodyPr/>
          <a:lstStyle>
            <a:lvl1pPr>
              <a:defRPr/>
            </a:lvl1pPr>
          </a:lstStyle>
          <a:p>
            <a:fld id="{30D9FB9A-AA42-8E48-BD45-EA6F0E0A9C55}" type="datetimeFigureOut">
              <a:rPr lang="en-US" altLang="en-US"/>
              <a:pPr/>
              <a:t>4/29/21</a:t>
            </a:fld>
            <a:endParaRPr lang="en-US" altLang="en-US"/>
          </a:p>
        </p:txBody>
      </p:sp>
      <p:sp>
        <p:nvSpPr>
          <p:cNvPr id="5" name="Footer Placeholder 4">
            <a:extLst>
              <a:ext uri="{FF2B5EF4-FFF2-40B4-BE49-F238E27FC236}">
                <a16:creationId xmlns:a16="http://schemas.microsoft.com/office/drawing/2014/main" id="{D5BE4505-D623-D741-A634-66E81334F5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5F8945-F8B8-9C43-8A0B-FD58F6EFD62A}"/>
              </a:ext>
            </a:extLst>
          </p:cNvPr>
          <p:cNvSpPr>
            <a:spLocks noGrp="1"/>
          </p:cNvSpPr>
          <p:nvPr>
            <p:ph type="sldNum" sz="quarter" idx="12"/>
          </p:nvPr>
        </p:nvSpPr>
        <p:spPr/>
        <p:txBody>
          <a:bodyPr/>
          <a:lstStyle>
            <a:lvl1pPr>
              <a:defRPr/>
            </a:lvl1pPr>
          </a:lstStyle>
          <a:p>
            <a:fld id="{ECCEC6C1-7BFF-D846-93B9-E41559074F28}" type="slidenum">
              <a:rPr lang="en-US" altLang="en-US"/>
              <a:pPr/>
              <a:t>‹#›</a:t>
            </a:fld>
            <a:endParaRPr lang="en-US" altLang="en-US"/>
          </a:p>
        </p:txBody>
      </p:sp>
    </p:spTree>
    <p:extLst>
      <p:ext uri="{BB962C8B-B14F-4D97-AF65-F5344CB8AC3E}">
        <p14:creationId xmlns:p14="http://schemas.microsoft.com/office/powerpoint/2010/main" val="215859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C301E-0878-5542-A903-965BC3ACA69E}"/>
              </a:ext>
            </a:extLst>
          </p:cNvPr>
          <p:cNvSpPr>
            <a:spLocks noGrp="1"/>
          </p:cNvSpPr>
          <p:nvPr>
            <p:ph type="dt" sz="half" idx="10"/>
          </p:nvPr>
        </p:nvSpPr>
        <p:spPr/>
        <p:txBody>
          <a:bodyPr/>
          <a:lstStyle>
            <a:lvl1pPr>
              <a:defRPr/>
            </a:lvl1pPr>
          </a:lstStyle>
          <a:p>
            <a:fld id="{3447E795-E481-D945-9D64-5A154E124D6C}" type="datetimeFigureOut">
              <a:rPr lang="en-US" altLang="en-US"/>
              <a:pPr/>
              <a:t>4/29/21</a:t>
            </a:fld>
            <a:endParaRPr lang="en-US" altLang="en-US"/>
          </a:p>
        </p:txBody>
      </p:sp>
      <p:sp>
        <p:nvSpPr>
          <p:cNvPr id="5" name="Footer Placeholder 4">
            <a:extLst>
              <a:ext uri="{FF2B5EF4-FFF2-40B4-BE49-F238E27FC236}">
                <a16:creationId xmlns:a16="http://schemas.microsoft.com/office/drawing/2014/main" id="{E853BAA4-2D9A-104A-92E7-5CBE02B400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6D2EE1-4BCB-654B-A480-8BF2B0B8D462}"/>
              </a:ext>
            </a:extLst>
          </p:cNvPr>
          <p:cNvSpPr>
            <a:spLocks noGrp="1"/>
          </p:cNvSpPr>
          <p:nvPr>
            <p:ph type="sldNum" sz="quarter" idx="12"/>
          </p:nvPr>
        </p:nvSpPr>
        <p:spPr/>
        <p:txBody>
          <a:bodyPr/>
          <a:lstStyle>
            <a:lvl1pPr>
              <a:defRPr/>
            </a:lvl1pPr>
          </a:lstStyle>
          <a:p>
            <a:fld id="{EB456369-9C46-794E-B099-EB1F4D320929}" type="slidenum">
              <a:rPr lang="en-US" altLang="en-US"/>
              <a:pPr/>
              <a:t>‹#›</a:t>
            </a:fld>
            <a:endParaRPr lang="en-US" altLang="en-US"/>
          </a:p>
        </p:txBody>
      </p:sp>
    </p:spTree>
    <p:extLst>
      <p:ext uri="{BB962C8B-B14F-4D97-AF65-F5344CB8AC3E}">
        <p14:creationId xmlns:p14="http://schemas.microsoft.com/office/powerpoint/2010/main" val="9275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1679-1A4A-8A4C-A548-CC9C9E3304FE}"/>
              </a:ext>
            </a:extLst>
          </p:cNvPr>
          <p:cNvSpPr>
            <a:spLocks noGrp="1"/>
          </p:cNvSpPr>
          <p:nvPr>
            <p:ph type="dt" sz="half" idx="10"/>
          </p:nvPr>
        </p:nvSpPr>
        <p:spPr/>
        <p:txBody>
          <a:bodyPr/>
          <a:lstStyle>
            <a:lvl1pPr>
              <a:defRPr/>
            </a:lvl1pPr>
          </a:lstStyle>
          <a:p>
            <a:fld id="{846B4372-6D83-B343-A85A-C2BEFD490C2E}" type="datetimeFigureOut">
              <a:rPr lang="en-US" altLang="en-US"/>
              <a:pPr/>
              <a:t>4/29/21</a:t>
            </a:fld>
            <a:endParaRPr lang="en-US" altLang="en-US"/>
          </a:p>
        </p:txBody>
      </p:sp>
      <p:sp>
        <p:nvSpPr>
          <p:cNvPr id="5" name="Footer Placeholder 4">
            <a:extLst>
              <a:ext uri="{FF2B5EF4-FFF2-40B4-BE49-F238E27FC236}">
                <a16:creationId xmlns:a16="http://schemas.microsoft.com/office/drawing/2014/main" id="{BD8B71D8-74AD-0542-86F7-A25981716A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332C22-A223-724B-BEC0-DE7948DCE4E8}"/>
              </a:ext>
            </a:extLst>
          </p:cNvPr>
          <p:cNvSpPr>
            <a:spLocks noGrp="1"/>
          </p:cNvSpPr>
          <p:nvPr>
            <p:ph type="sldNum" sz="quarter" idx="12"/>
          </p:nvPr>
        </p:nvSpPr>
        <p:spPr/>
        <p:txBody>
          <a:bodyPr/>
          <a:lstStyle>
            <a:lvl1pPr>
              <a:defRPr/>
            </a:lvl1pPr>
          </a:lstStyle>
          <a:p>
            <a:fld id="{E43D6133-DF7E-9040-9FB6-ADDA67C6E2D3}" type="slidenum">
              <a:rPr lang="en-US" altLang="en-US"/>
              <a:pPr/>
              <a:t>‹#›</a:t>
            </a:fld>
            <a:endParaRPr lang="en-US" altLang="en-US"/>
          </a:p>
        </p:txBody>
      </p:sp>
    </p:spTree>
    <p:extLst>
      <p:ext uri="{BB962C8B-B14F-4D97-AF65-F5344CB8AC3E}">
        <p14:creationId xmlns:p14="http://schemas.microsoft.com/office/powerpoint/2010/main" val="114719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1A3143-3625-8D45-8383-CD09B89C74BA}"/>
              </a:ext>
            </a:extLst>
          </p:cNvPr>
          <p:cNvSpPr>
            <a:spLocks noGrp="1"/>
          </p:cNvSpPr>
          <p:nvPr>
            <p:ph type="dt" sz="half" idx="10"/>
          </p:nvPr>
        </p:nvSpPr>
        <p:spPr/>
        <p:txBody>
          <a:bodyPr/>
          <a:lstStyle>
            <a:lvl1pPr>
              <a:defRPr/>
            </a:lvl1pPr>
          </a:lstStyle>
          <a:p>
            <a:fld id="{E3E0D030-DE49-9D4D-AA1A-1DE1FD7D5BDD}" type="datetimeFigureOut">
              <a:rPr lang="en-US" altLang="en-US"/>
              <a:pPr/>
              <a:t>4/29/21</a:t>
            </a:fld>
            <a:endParaRPr lang="en-US" altLang="en-US"/>
          </a:p>
        </p:txBody>
      </p:sp>
      <p:sp>
        <p:nvSpPr>
          <p:cNvPr id="5" name="Footer Placeholder 4">
            <a:extLst>
              <a:ext uri="{FF2B5EF4-FFF2-40B4-BE49-F238E27FC236}">
                <a16:creationId xmlns:a16="http://schemas.microsoft.com/office/drawing/2014/main" id="{D781E04C-9360-CC43-B51F-FCBE73054A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C631FB-8FDE-F240-AB33-7B5F8785CCF5}"/>
              </a:ext>
            </a:extLst>
          </p:cNvPr>
          <p:cNvSpPr>
            <a:spLocks noGrp="1"/>
          </p:cNvSpPr>
          <p:nvPr>
            <p:ph type="sldNum" sz="quarter" idx="12"/>
          </p:nvPr>
        </p:nvSpPr>
        <p:spPr/>
        <p:txBody>
          <a:bodyPr/>
          <a:lstStyle>
            <a:lvl1pPr>
              <a:defRPr/>
            </a:lvl1pPr>
          </a:lstStyle>
          <a:p>
            <a:fld id="{5B108454-440F-7A4D-93B7-7F159B8252C8}" type="slidenum">
              <a:rPr lang="en-US" altLang="en-US"/>
              <a:pPr/>
              <a:t>‹#›</a:t>
            </a:fld>
            <a:endParaRPr lang="en-US" altLang="en-US"/>
          </a:p>
        </p:txBody>
      </p:sp>
    </p:spTree>
    <p:extLst>
      <p:ext uri="{BB962C8B-B14F-4D97-AF65-F5344CB8AC3E}">
        <p14:creationId xmlns:p14="http://schemas.microsoft.com/office/powerpoint/2010/main" val="188132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DF40AF9-BFA7-B842-A91B-D40FDD2C8D41}"/>
              </a:ext>
            </a:extLst>
          </p:cNvPr>
          <p:cNvSpPr>
            <a:spLocks noGrp="1"/>
          </p:cNvSpPr>
          <p:nvPr>
            <p:ph type="dt" sz="half" idx="10"/>
          </p:nvPr>
        </p:nvSpPr>
        <p:spPr/>
        <p:txBody>
          <a:bodyPr/>
          <a:lstStyle>
            <a:lvl1pPr>
              <a:defRPr/>
            </a:lvl1pPr>
          </a:lstStyle>
          <a:p>
            <a:fld id="{E9E5FB98-DB30-1D4A-A752-1E6A70A1DA33}" type="datetimeFigureOut">
              <a:rPr lang="en-US" altLang="en-US"/>
              <a:pPr/>
              <a:t>4/29/21</a:t>
            </a:fld>
            <a:endParaRPr lang="en-US" altLang="en-US"/>
          </a:p>
        </p:txBody>
      </p:sp>
      <p:sp>
        <p:nvSpPr>
          <p:cNvPr id="6" name="Footer Placeholder 4">
            <a:extLst>
              <a:ext uri="{FF2B5EF4-FFF2-40B4-BE49-F238E27FC236}">
                <a16:creationId xmlns:a16="http://schemas.microsoft.com/office/drawing/2014/main" id="{BEEC4932-5B78-3848-B91D-F8314C656B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0C4A4-B722-424A-ACB8-A56E707746BD}"/>
              </a:ext>
            </a:extLst>
          </p:cNvPr>
          <p:cNvSpPr>
            <a:spLocks noGrp="1"/>
          </p:cNvSpPr>
          <p:nvPr>
            <p:ph type="sldNum" sz="quarter" idx="12"/>
          </p:nvPr>
        </p:nvSpPr>
        <p:spPr/>
        <p:txBody>
          <a:bodyPr/>
          <a:lstStyle>
            <a:lvl1pPr>
              <a:defRPr/>
            </a:lvl1pPr>
          </a:lstStyle>
          <a:p>
            <a:fld id="{1BD3D100-2F0D-2F4D-A7D7-4E69EC3B1BBC}" type="slidenum">
              <a:rPr lang="en-US" altLang="en-US"/>
              <a:pPr/>
              <a:t>‹#›</a:t>
            </a:fld>
            <a:endParaRPr lang="en-US" altLang="en-US"/>
          </a:p>
        </p:txBody>
      </p:sp>
    </p:spTree>
    <p:extLst>
      <p:ext uri="{BB962C8B-B14F-4D97-AF65-F5344CB8AC3E}">
        <p14:creationId xmlns:p14="http://schemas.microsoft.com/office/powerpoint/2010/main" val="315283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CB7159-F803-754F-BE16-00BF8BEFCBE7}"/>
              </a:ext>
            </a:extLst>
          </p:cNvPr>
          <p:cNvSpPr>
            <a:spLocks noGrp="1"/>
          </p:cNvSpPr>
          <p:nvPr>
            <p:ph type="dt" sz="half" idx="10"/>
          </p:nvPr>
        </p:nvSpPr>
        <p:spPr/>
        <p:txBody>
          <a:bodyPr/>
          <a:lstStyle>
            <a:lvl1pPr>
              <a:defRPr/>
            </a:lvl1pPr>
          </a:lstStyle>
          <a:p>
            <a:fld id="{DCA3D52E-8469-9740-97DE-CA5E758538F8}" type="datetimeFigureOut">
              <a:rPr lang="en-US" altLang="en-US"/>
              <a:pPr/>
              <a:t>4/29/21</a:t>
            </a:fld>
            <a:endParaRPr lang="en-US" altLang="en-US"/>
          </a:p>
        </p:txBody>
      </p:sp>
      <p:sp>
        <p:nvSpPr>
          <p:cNvPr id="8" name="Footer Placeholder 4">
            <a:extLst>
              <a:ext uri="{FF2B5EF4-FFF2-40B4-BE49-F238E27FC236}">
                <a16:creationId xmlns:a16="http://schemas.microsoft.com/office/drawing/2014/main" id="{E048CB64-F26D-A04B-A7FE-3C895CD25B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3F8E309-B3A4-3E4A-B81B-4219FB986F94}"/>
              </a:ext>
            </a:extLst>
          </p:cNvPr>
          <p:cNvSpPr>
            <a:spLocks noGrp="1"/>
          </p:cNvSpPr>
          <p:nvPr>
            <p:ph type="sldNum" sz="quarter" idx="12"/>
          </p:nvPr>
        </p:nvSpPr>
        <p:spPr/>
        <p:txBody>
          <a:bodyPr/>
          <a:lstStyle>
            <a:lvl1pPr>
              <a:defRPr/>
            </a:lvl1pPr>
          </a:lstStyle>
          <a:p>
            <a:fld id="{10346569-E004-164C-AB7B-AEBE74A9F9BA}" type="slidenum">
              <a:rPr lang="en-US" altLang="en-US"/>
              <a:pPr/>
              <a:t>‹#›</a:t>
            </a:fld>
            <a:endParaRPr lang="en-US" altLang="en-US"/>
          </a:p>
        </p:txBody>
      </p:sp>
    </p:spTree>
    <p:extLst>
      <p:ext uri="{BB962C8B-B14F-4D97-AF65-F5344CB8AC3E}">
        <p14:creationId xmlns:p14="http://schemas.microsoft.com/office/powerpoint/2010/main" val="40816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111706-7EDF-1E44-86FA-F252628414A3}"/>
              </a:ext>
            </a:extLst>
          </p:cNvPr>
          <p:cNvSpPr>
            <a:spLocks noGrp="1"/>
          </p:cNvSpPr>
          <p:nvPr>
            <p:ph type="dt" sz="half" idx="10"/>
          </p:nvPr>
        </p:nvSpPr>
        <p:spPr/>
        <p:txBody>
          <a:bodyPr/>
          <a:lstStyle>
            <a:lvl1pPr>
              <a:defRPr/>
            </a:lvl1pPr>
          </a:lstStyle>
          <a:p>
            <a:fld id="{9CEC40C0-A63A-254D-9583-1F9940605DFA}" type="datetimeFigureOut">
              <a:rPr lang="en-US" altLang="en-US"/>
              <a:pPr/>
              <a:t>4/29/21</a:t>
            </a:fld>
            <a:endParaRPr lang="en-US" altLang="en-US"/>
          </a:p>
        </p:txBody>
      </p:sp>
      <p:sp>
        <p:nvSpPr>
          <p:cNvPr id="4" name="Footer Placeholder 4">
            <a:extLst>
              <a:ext uri="{FF2B5EF4-FFF2-40B4-BE49-F238E27FC236}">
                <a16:creationId xmlns:a16="http://schemas.microsoft.com/office/drawing/2014/main" id="{0190DFFB-319F-004D-85AA-8B2778B06B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01F41BF-35BA-114A-80DE-10A0441D1F0B}"/>
              </a:ext>
            </a:extLst>
          </p:cNvPr>
          <p:cNvSpPr>
            <a:spLocks noGrp="1"/>
          </p:cNvSpPr>
          <p:nvPr>
            <p:ph type="sldNum" sz="quarter" idx="12"/>
          </p:nvPr>
        </p:nvSpPr>
        <p:spPr/>
        <p:txBody>
          <a:bodyPr/>
          <a:lstStyle>
            <a:lvl1pPr>
              <a:defRPr/>
            </a:lvl1pPr>
          </a:lstStyle>
          <a:p>
            <a:fld id="{F3B727E5-A63E-7B4D-99A4-129DB52485FC}" type="slidenum">
              <a:rPr lang="en-US" altLang="en-US"/>
              <a:pPr/>
              <a:t>‹#›</a:t>
            </a:fld>
            <a:endParaRPr lang="en-US" altLang="en-US"/>
          </a:p>
        </p:txBody>
      </p:sp>
    </p:spTree>
    <p:extLst>
      <p:ext uri="{BB962C8B-B14F-4D97-AF65-F5344CB8AC3E}">
        <p14:creationId xmlns:p14="http://schemas.microsoft.com/office/powerpoint/2010/main" val="92858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3E4DA5-8D74-C748-81DB-6A9718C8296F}"/>
              </a:ext>
            </a:extLst>
          </p:cNvPr>
          <p:cNvSpPr>
            <a:spLocks noGrp="1"/>
          </p:cNvSpPr>
          <p:nvPr>
            <p:ph type="dt" sz="half" idx="10"/>
          </p:nvPr>
        </p:nvSpPr>
        <p:spPr/>
        <p:txBody>
          <a:bodyPr/>
          <a:lstStyle>
            <a:lvl1pPr>
              <a:defRPr/>
            </a:lvl1pPr>
          </a:lstStyle>
          <a:p>
            <a:fld id="{8F706FE8-200A-384A-B9AC-B27C754694EB}" type="datetimeFigureOut">
              <a:rPr lang="en-US" altLang="en-US"/>
              <a:pPr/>
              <a:t>4/29/21</a:t>
            </a:fld>
            <a:endParaRPr lang="en-US" altLang="en-US"/>
          </a:p>
        </p:txBody>
      </p:sp>
      <p:sp>
        <p:nvSpPr>
          <p:cNvPr id="3" name="Footer Placeholder 4">
            <a:extLst>
              <a:ext uri="{FF2B5EF4-FFF2-40B4-BE49-F238E27FC236}">
                <a16:creationId xmlns:a16="http://schemas.microsoft.com/office/drawing/2014/main" id="{475F2EAF-7821-724E-BF92-DC9743295A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4F10DD-4BDD-204F-9494-84FAC82C0452}"/>
              </a:ext>
            </a:extLst>
          </p:cNvPr>
          <p:cNvSpPr>
            <a:spLocks noGrp="1"/>
          </p:cNvSpPr>
          <p:nvPr>
            <p:ph type="sldNum" sz="quarter" idx="12"/>
          </p:nvPr>
        </p:nvSpPr>
        <p:spPr/>
        <p:txBody>
          <a:bodyPr/>
          <a:lstStyle>
            <a:lvl1pPr>
              <a:defRPr/>
            </a:lvl1pPr>
          </a:lstStyle>
          <a:p>
            <a:fld id="{DC50DED8-E38B-4D4E-AEF6-2696BEAE7DA8}" type="slidenum">
              <a:rPr lang="en-US" altLang="en-US"/>
              <a:pPr/>
              <a:t>‹#›</a:t>
            </a:fld>
            <a:endParaRPr lang="en-US" altLang="en-US"/>
          </a:p>
        </p:txBody>
      </p:sp>
    </p:spTree>
    <p:extLst>
      <p:ext uri="{BB962C8B-B14F-4D97-AF65-F5344CB8AC3E}">
        <p14:creationId xmlns:p14="http://schemas.microsoft.com/office/powerpoint/2010/main" val="194225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035348-8CD4-064B-AD75-99013C6C9E28}"/>
              </a:ext>
            </a:extLst>
          </p:cNvPr>
          <p:cNvSpPr>
            <a:spLocks noGrp="1"/>
          </p:cNvSpPr>
          <p:nvPr>
            <p:ph type="dt" sz="half" idx="10"/>
          </p:nvPr>
        </p:nvSpPr>
        <p:spPr/>
        <p:txBody>
          <a:bodyPr/>
          <a:lstStyle>
            <a:lvl1pPr>
              <a:defRPr/>
            </a:lvl1pPr>
          </a:lstStyle>
          <a:p>
            <a:fld id="{D2EA819E-FC0F-BC4E-BBB1-74C080E8949B}" type="datetimeFigureOut">
              <a:rPr lang="en-US" altLang="en-US"/>
              <a:pPr/>
              <a:t>4/29/21</a:t>
            </a:fld>
            <a:endParaRPr lang="en-US" altLang="en-US"/>
          </a:p>
        </p:txBody>
      </p:sp>
      <p:sp>
        <p:nvSpPr>
          <p:cNvPr id="6" name="Footer Placeholder 4">
            <a:extLst>
              <a:ext uri="{FF2B5EF4-FFF2-40B4-BE49-F238E27FC236}">
                <a16:creationId xmlns:a16="http://schemas.microsoft.com/office/drawing/2014/main" id="{08C1A2ED-5734-0F46-9A14-2195203E03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1082B-04D2-7A43-915F-419023EF0852}"/>
              </a:ext>
            </a:extLst>
          </p:cNvPr>
          <p:cNvSpPr>
            <a:spLocks noGrp="1"/>
          </p:cNvSpPr>
          <p:nvPr>
            <p:ph type="sldNum" sz="quarter" idx="12"/>
          </p:nvPr>
        </p:nvSpPr>
        <p:spPr/>
        <p:txBody>
          <a:bodyPr/>
          <a:lstStyle>
            <a:lvl1pPr>
              <a:defRPr/>
            </a:lvl1pPr>
          </a:lstStyle>
          <a:p>
            <a:fld id="{FD5B2B03-3159-AB41-9447-A548E6B8B89F}" type="slidenum">
              <a:rPr lang="en-US" altLang="en-US"/>
              <a:pPr/>
              <a:t>‹#›</a:t>
            </a:fld>
            <a:endParaRPr lang="en-US" altLang="en-US"/>
          </a:p>
        </p:txBody>
      </p:sp>
    </p:spTree>
    <p:extLst>
      <p:ext uri="{BB962C8B-B14F-4D97-AF65-F5344CB8AC3E}">
        <p14:creationId xmlns:p14="http://schemas.microsoft.com/office/powerpoint/2010/main" val="214314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2CC29C5-EABA-3A45-B907-248A3C74D393}"/>
              </a:ext>
            </a:extLst>
          </p:cNvPr>
          <p:cNvSpPr>
            <a:spLocks noGrp="1"/>
          </p:cNvSpPr>
          <p:nvPr>
            <p:ph type="dt" sz="half" idx="10"/>
          </p:nvPr>
        </p:nvSpPr>
        <p:spPr/>
        <p:txBody>
          <a:bodyPr/>
          <a:lstStyle>
            <a:lvl1pPr>
              <a:defRPr/>
            </a:lvl1pPr>
          </a:lstStyle>
          <a:p>
            <a:fld id="{14A47057-7CF8-F643-AA1D-D1222E6E7B96}" type="datetimeFigureOut">
              <a:rPr lang="en-US" altLang="en-US"/>
              <a:pPr/>
              <a:t>4/29/21</a:t>
            </a:fld>
            <a:endParaRPr lang="en-US" altLang="en-US"/>
          </a:p>
        </p:txBody>
      </p:sp>
      <p:sp>
        <p:nvSpPr>
          <p:cNvPr id="6" name="Footer Placeholder 4">
            <a:extLst>
              <a:ext uri="{FF2B5EF4-FFF2-40B4-BE49-F238E27FC236}">
                <a16:creationId xmlns:a16="http://schemas.microsoft.com/office/drawing/2014/main" id="{80AE1DAD-96D4-0D47-9D15-9AD7C597D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5D59CB-7559-7A45-8BC7-C9E64435F235}"/>
              </a:ext>
            </a:extLst>
          </p:cNvPr>
          <p:cNvSpPr>
            <a:spLocks noGrp="1"/>
          </p:cNvSpPr>
          <p:nvPr>
            <p:ph type="sldNum" sz="quarter" idx="12"/>
          </p:nvPr>
        </p:nvSpPr>
        <p:spPr/>
        <p:txBody>
          <a:bodyPr/>
          <a:lstStyle>
            <a:lvl1pPr>
              <a:defRPr/>
            </a:lvl1pPr>
          </a:lstStyle>
          <a:p>
            <a:fld id="{DF4192AD-4D57-F24C-99AD-12E4C1868390}" type="slidenum">
              <a:rPr lang="en-US" altLang="en-US"/>
              <a:pPr/>
              <a:t>‹#›</a:t>
            </a:fld>
            <a:endParaRPr lang="en-US" altLang="en-US"/>
          </a:p>
        </p:txBody>
      </p:sp>
    </p:spTree>
    <p:extLst>
      <p:ext uri="{BB962C8B-B14F-4D97-AF65-F5344CB8AC3E}">
        <p14:creationId xmlns:p14="http://schemas.microsoft.com/office/powerpoint/2010/main" val="236534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7E04A39-CA9C-0744-895F-DDB61827A8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8C5A99-7B38-C24E-B4D9-C5EEB6BCBD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79A6837-83FF-A14C-9D9A-B02840D27FC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760AF40-80C2-D849-8D39-001B762AF699}" type="datetimeFigureOut">
              <a:rPr lang="en-US" altLang="en-US"/>
              <a:pPr/>
              <a:t>4/29/21</a:t>
            </a:fld>
            <a:endParaRPr lang="en-US" altLang="en-US"/>
          </a:p>
        </p:txBody>
      </p:sp>
      <p:sp>
        <p:nvSpPr>
          <p:cNvPr id="5" name="Footer Placeholder 4">
            <a:extLst>
              <a:ext uri="{FF2B5EF4-FFF2-40B4-BE49-F238E27FC236}">
                <a16:creationId xmlns:a16="http://schemas.microsoft.com/office/drawing/2014/main" id="{1CE44AC3-7A05-2843-AEA5-470C706D166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1488FA-2D4F-8048-817F-9F54CD906AE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A5FF551-50CB-9545-A08E-D88E5F25EF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BD721-299D-AF44-B94D-5E0432C8E6C4}"/>
              </a:ext>
            </a:extLst>
          </p:cNvPr>
          <p:cNvPicPr>
            <a:picLocks noChangeAspect="1"/>
          </p:cNvPicPr>
          <p:nvPr/>
        </p:nvPicPr>
        <p:blipFill>
          <a:blip r:embed="rId2"/>
          <a:stretch>
            <a:fillRect/>
          </a:stretch>
        </p:blipFill>
        <p:spPr>
          <a:xfrm>
            <a:off x="-2314575" y="1"/>
            <a:ext cx="11783557" cy="6858000"/>
          </a:xfrm>
          <a:prstGeom prst="rect">
            <a:avLst/>
          </a:prstGeom>
        </p:spPr>
      </p:pic>
    </p:spTree>
    <p:extLst>
      <p:ext uri="{BB962C8B-B14F-4D97-AF65-F5344CB8AC3E}">
        <p14:creationId xmlns:p14="http://schemas.microsoft.com/office/powerpoint/2010/main" val="322001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 “Give, and it will be given to you. They will pour into your lap a good measure—pressed down, shaken together, and running over. For by your standard of measure it will be measured to you in return.” (Luke 6:38)</a:t>
            </a:r>
            <a:endParaRPr lang="en-US" sz="4000" dirty="0">
              <a:solidFill>
                <a:schemeClr val="bg2">
                  <a:lumMod val="90000"/>
                </a:schemeClr>
              </a:solidFill>
            </a:endParaRPr>
          </a:p>
        </p:txBody>
      </p:sp>
    </p:spTree>
    <p:extLst>
      <p:ext uri="{BB962C8B-B14F-4D97-AF65-F5344CB8AC3E}">
        <p14:creationId xmlns:p14="http://schemas.microsoft.com/office/powerpoint/2010/main" val="261360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2 Corinthians 9:6-12</a:t>
            </a:r>
            <a:endParaRPr lang="en-US" sz="6600" i="1" dirty="0">
              <a:solidFill>
                <a:schemeClr val="bg2">
                  <a:lumMod val="90000"/>
                </a:schemeClr>
              </a:solidFill>
            </a:endParaRPr>
          </a:p>
        </p:txBody>
      </p:sp>
    </p:spTree>
    <p:extLst>
      <p:ext uri="{BB962C8B-B14F-4D97-AF65-F5344CB8AC3E}">
        <p14:creationId xmlns:p14="http://schemas.microsoft.com/office/powerpoint/2010/main" val="35264459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i="1" dirty="0">
                <a:solidFill>
                  <a:schemeClr val="bg2">
                    <a:lumMod val="90000"/>
                  </a:schemeClr>
                </a:solidFill>
              </a:rPr>
              <a:t> “As we have therefore opportunity, let us do good unto all men, especially unto them who are of the household of faith” </a:t>
            </a:r>
            <a:br>
              <a:rPr lang="en-US" i="1" dirty="0">
                <a:solidFill>
                  <a:schemeClr val="bg2">
                    <a:lumMod val="90000"/>
                  </a:schemeClr>
                </a:solidFill>
              </a:rPr>
            </a:br>
            <a:r>
              <a:rPr lang="en-US" i="1" dirty="0">
                <a:solidFill>
                  <a:schemeClr val="bg2">
                    <a:lumMod val="90000"/>
                  </a:schemeClr>
                </a:solidFill>
              </a:rPr>
              <a:t>(Galatians 6:10)</a:t>
            </a:r>
            <a:endParaRPr lang="en-US" dirty="0">
              <a:solidFill>
                <a:schemeClr val="bg2">
                  <a:lumMod val="90000"/>
                </a:schemeClr>
              </a:solidFill>
            </a:endParaRPr>
          </a:p>
        </p:txBody>
      </p:sp>
    </p:spTree>
    <p:extLst>
      <p:ext uri="{BB962C8B-B14F-4D97-AF65-F5344CB8AC3E}">
        <p14:creationId xmlns:p14="http://schemas.microsoft.com/office/powerpoint/2010/main" val="131932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i="1" dirty="0">
                <a:solidFill>
                  <a:schemeClr val="bg2">
                    <a:lumMod val="90000"/>
                  </a:schemeClr>
                </a:solidFill>
              </a:rPr>
              <a:t> </a:t>
            </a:r>
            <a:r>
              <a:rPr lang="en-US" sz="4000" i="1" dirty="0">
                <a:solidFill>
                  <a:schemeClr val="bg2">
                    <a:lumMod val="90000"/>
                  </a:schemeClr>
                </a:solidFill>
              </a:rPr>
              <a:t>Are you a hilarious giver? It will make you like God. The challenge is to give as Christ gave. It is challenge to give yourself completely in faith to God, in service to others, and to sacrifice self. </a:t>
            </a:r>
            <a:br>
              <a:rPr lang="en-US" sz="4000" i="1" dirty="0">
                <a:solidFill>
                  <a:schemeClr val="bg2">
                    <a:lumMod val="90000"/>
                  </a:schemeClr>
                </a:solidFill>
              </a:rPr>
            </a:br>
            <a:br>
              <a:rPr lang="en-US" sz="4000" i="1" dirty="0">
                <a:solidFill>
                  <a:schemeClr val="bg2">
                    <a:lumMod val="90000"/>
                  </a:schemeClr>
                </a:solidFill>
              </a:rPr>
            </a:br>
            <a:r>
              <a:rPr lang="en-US" sz="4000" i="1" dirty="0">
                <a:solidFill>
                  <a:schemeClr val="bg2">
                    <a:lumMod val="90000"/>
                  </a:schemeClr>
                </a:solidFill>
              </a:rPr>
              <a:t>Will you meet the challenge?</a:t>
            </a:r>
            <a:endParaRPr lang="en-US" dirty="0">
              <a:solidFill>
                <a:schemeClr val="bg2">
                  <a:lumMod val="90000"/>
                </a:schemeClr>
              </a:solidFill>
            </a:endParaRPr>
          </a:p>
        </p:txBody>
      </p:sp>
    </p:spTree>
    <p:extLst>
      <p:ext uri="{BB962C8B-B14F-4D97-AF65-F5344CB8AC3E}">
        <p14:creationId xmlns:p14="http://schemas.microsoft.com/office/powerpoint/2010/main" val="19859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5CB99-88EA-8541-BB2F-5557C1FF1736}"/>
              </a:ext>
            </a:extLst>
          </p:cNvPr>
          <p:cNvPicPr>
            <a:picLocks noChangeAspect="1"/>
          </p:cNvPicPr>
          <p:nvPr/>
        </p:nvPicPr>
        <p:blipFill>
          <a:blip r:embed="rId2"/>
          <a:srcRect/>
          <a:stretch/>
        </p:blipFill>
        <p:spPr>
          <a:xfrm>
            <a:off x="0" y="857250"/>
            <a:ext cx="9144000" cy="5143500"/>
          </a:xfrm>
          <a:prstGeom prst="rect">
            <a:avLst/>
          </a:prstGeom>
        </p:spPr>
      </p:pic>
    </p:spTree>
    <p:extLst>
      <p:ext uri="{BB962C8B-B14F-4D97-AF65-F5344CB8AC3E}">
        <p14:creationId xmlns:p14="http://schemas.microsoft.com/office/powerpoint/2010/main" val="323416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“For even the Son of Man did not come to be served, but to serve, and to give His life a ransom for many.” </a:t>
            </a:r>
            <a:br>
              <a:rPr lang="en-US" sz="4000" i="1" dirty="0">
                <a:solidFill>
                  <a:schemeClr val="bg2">
                    <a:lumMod val="90000"/>
                  </a:schemeClr>
                </a:solidFill>
              </a:rPr>
            </a:br>
            <a:r>
              <a:rPr lang="en-US" sz="4000" i="1" dirty="0">
                <a:solidFill>
                  <a:schemeClr val="bg2">
                    <a:lumMod val="90000"/>
                  </a:schemeClr>
                </a:solidFill>
              </a:rPr>
              <a:t>(Mark 10:45)</a:t>
            </a:r>
            <a:endParaRPr lang="en-US" sz="4000" dirty="0">
              <a:solidFill>
                <a:schemeClr val="bg2">
                  <a:lumMod val="90000"/>
                </a:schemeClr>
              </a:solidFill>
            </a:endParaRPr>
          </a:p>
        </p:txBody>
      </p:sp>
    </p:spTree>
    <p:extLst>
      <p:ext uri="{BB962C8B-B14F-4D97-AF65-F5344CB8AC3E}">
        <p14:creationId xmlns:p14="http://schemas.microsoft.com/office/powerpoint/2010/main" val="272858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For there is one God, and one mediator also between God and men, the man Christ Jesus, who gave Himself as a ransom for all, the testimony given at the proper time. (1 Timothy 2:5-6)</a:t>
            </a:r>
            <a:endParaRPr lang="en-US" sz="4000" dirty="0">
              <a:solidFill>
                <a:schemeClr val="bg2">
                  <a:lumMod val="90000"/>
                </a:schemeClr>
              </a:solidFill>
            </a:endParaRPr>
          </a:p>
        </p:txBody>
      </p:sp>
    </p:spTree>
    <p:extLst>
      <p:ext uri="{BB962C8B-B14F-4D97-AF65-F5344CB8AC3E}">
        <p14:creationId xmlns:p14="http://schemas.microsoft.com/office/powerpoint/2010/main" val="1250607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who gave Himself for us to redeem us from every lawless deed, and to purify for Himself a people for His own possession, zealous for good deeds. (Titus 2:14)</a:t>
            </a:r>
            <a:endParaRPr lang="en-US" sz="4000" dirty="0">
              <a:solidFill>
                <a:schemeClr val="bg2">
                  <a:lumMod val="90000"/>
                </a:schemeClr>
              </a:solidFill>
            </a:endParaRPr>
          </a:p>
        </p:txBody>
      </p:sp>
    </p:spTree>
    <p:extLst>
      <p:ext uri="{BB962C8B-B14F-4D97-AF65-F5344CB8AC3E}">
        <p14:creationId xmlns:p14="http://schemas.microsoft.com/office/powerpoint/2010/main" val="2010844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3280833"/>
            <a:ext cx="8229600" cy="1143000"/>
          </a:xfrm>
        </p:spPr>
        <p:txBody>
          <a:bodyPr/>
          <a:lstStyle/>
          <a:p>
            <a:r>
              <a:rPr lang="en-US" sz="4000" i="1" dirty="0">
                <a:solidFill>
                  <a:schemeClr val="bg2">
                    <a:lumMod val="90000"/>
                  </a:schemeClr>
                </a:solidFill>
              </a:rPr>
              <a:t>For you know the grace of our Lord Jesus Christ, that though He was rich, yet for your sake He became poor, so that you through His poverty might become rich. (2 Corinthians 8:9)</a:t>
            </a:r>
            <a:br>
              <a:rPr lang="en-US" sz="4000" i="1" dirty="0">
                <a:solidFill>
                  <a:schemeClr val="bg2">
                    <a:lumMod val="90000"/>
                  </a:schemeClr>
                </a:solidFill>
              </a:rPr>
            </a:br>
            <a:br>
              <a:rPr lang="en-US" sz="4000" i="1" dirty="0">
                <a:solidFill>
                  <a:schemeClr val="bg2">
                    <a:lumMod val="90000"/>
                  </a:schemeClr>
                </a:solidFill>
              </a:rPr>
            </a:br>
            <a:br>
              <a:rPr lang="en-US" sz="4000" i="1" dirty="0">
                <a:solidFill>
                  <a:schemeClr val="bg2">
                    <a:lumMod val="90000"/>
                  </a:schemeClr>
                </a:solidFill>
              </a:rPr>
            </a:br>
            <a:endParaRPr lang="en-US" sz="4000" i="1" dirty="0">
              <a:solidFill>
                <a:schemeClr val="bg2">
                  <a:lumMod val="90000"/>
                </a:schemeClr>
              </a:solidFill>
            </a:endParaRPr>
          </a:p>
        </p:txBody>
      </p:sp>
    </p:spTree>
    <p:extLst>
      <p:ext uri="{BB962C8B-B14F-4D97-AF65-F5344CB8AC3E}">
        <p14:creationId xmlns:p14="http://schemas.microsoft.com/office/powerpoint/2010/main" val="479341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1.	Money/Possessions</a:t>
            </a:r>
            <a:endParaRPr lang="en-US" sz="6600" i="1" dirty="0">
              <a:solidFill>
                <a:schemeClr val="bg2">
                  <a:lumMod val="90000"/>
                </a:schemeClr>
              </a:solidFill>
            </a:endParaRPr>
          </a:p>
        </p:txBody>
      </p:sp>
    </p:spTree>
    <p:extLst>
      <p:ext uri="{BB962C8B-B14F-4D97-AF65-F5344CB8AC3E}">
        <p14:creationId xmlns:p14="http://schemas.microsoft.com/office/powerpoint/2010/main" val="1677800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“In everything I showed you that by working hard in this manner you must help the weak and remember the words of the Lord Jesus, that He Himself said, ‘It is more blessed to give than to receive.’ ” (Acts 20:35)</a:t>
            </a:r>
            <a:endParaRPr lang="en-US" sz="4000" dirty="0">
              <a:solidFill>
                <a:schemeClr val="bg2">
                  <a:lumMod val="90000"/>
                </a:schemeClr>
              </a:solidFill>
            </a:endParaRPr>
          </a:p>
        </p:txBody>
      </p:sp>
    </p:spTree>
    <p:extLst>
      <p:ext uri="{BB962C8B-B14F-4D97-AF65-F5344CB8AC3E}">
        <p14:creationId xmlns:p14="http://schemas.microsoft.com/office/powerpoint/2010/main" val="321234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3196167"/>
            <a:ext cx="8649730" cy="1143000"/>
          </a:xfrm>
        </p:spPr>
        <p:txBody>
          <a:bodyPr/>
          <a:lstStyle/>
          <a:p>
            <a:r>
              <a:rPr lang="en-US" sz="6600" dirty="0">
                <a:solidFill>
                  <a:schemeClr val="bg2">
                    <a:lumMod val="90000"/>
                  </a:schemeClr>
                </a:solidFill>
              </a:rPr>
              <a:t>Luke 6:30-38</a:t>
            </a:r>
            <a:br>
              <a:rPr lang="en-US" sz="6600" dirty="0">
                <a:solidFill>
                  <a:schemeClr val="bg2">
                    <a:lumMod val="90000"/>
                  </a:schemeClr>
                </a:solidFill>
              </a:rPr>
            </a:br>
            <a:br>
              <a:rPr lang="en-US" sz="6600" dirty="0">
                <a:solidFill>
                  <a:schemeClr val="bg2">
                    <a:lumMod val="90000"/>
                  </a:schemeClr>
                </a:solidFill>
              </a:rPr>
            </a:br>
            <a:r>
              <a:rPr lang="en-US" sz="6600" dirty="0">
                <a:solidFill>
                  <a:schemeClr val="bg2">
                    <a:lumMod val="90000"/>
                  </a:schemeClr>
                </a:solidFill>
              </a:rPr>
              <a:t>What does Jesus want us to do?</a:t>
            </a:r>
            <a:endParaRPr lang="en-US" sz="6600" i="1" dirty="0">
              <a:solidFill>
                <a:schemeClr val="bg2">
                  <a:lumMod val="90000"/>
                </a:schemeClr>
              </a:solidFill>
            </a:endParaRPr>
          </a:p>
        </p:txBody>
      </p:sp>
    </p:spTree>
    <p:extLst>
      <p:ext uri="{BB962C8B-B14F-4D97-AF65-F5344CB8AC3E}">
        <p14:creationId xmlns:p14="http://schemas.microsoft.com/office/powerpoint/2010/main" val="3531873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3215</TotalTime>
  <Words>357</Words>
  <Application>Microsoft Macintosh PowerPoint</Application>
  <PresentationFormat>On-screen Show (4:3)</PresentationFormat>
  <Paragraphs>11</Paragraphs>
  <Slides>13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PowerPoint Presentation</vt:lpstr>
      <vt:lpstr>“For even the Son of Man did not come to be served, but to serve, and to give His life a ransom for many.”  (Mark 10:45)</vt:lpstr>
      <vt:lpstr>For there is one God, and one mediator also between God and men, the man Christ Jesus, who gave Himself as a ransom for all, the testimony given at the proper time. (1 Timothy 2:5-6)</vt:lpstr>
      <vt:lpstr>who gave Himself for us to redeem us from every lawless deed, and to purify for Himself a people for His own possession, zealous for good deeds. (Titus 2:14)</vt:lpstr>
      <vt:lpstr>For you know the grace of our Lord Jesus Christ, that though He was rich, yet for your sake He became poor, so that you through His poverty might become rich. (2 Corinthians 8:9)   </vt:lpstr>
      <vt:lpstr>1. Money/Possessions</vt:lpstr>
      <vt:lpstr>“In everything I showed you that by working hard in this manner you must help the weak and remember the words of the Lord Jesus, that He Himself said, ‘It is more blessed to give than to receive.’ ” (Acts 20:35)</vt:lpstr>
      <vt:lpstr>Luke 6:30-38  What does Jesus want us to do?</vt:lpstr>
      <vt:lpstr> “Give, and it will be given to you. They will pour into your lap a good measure—pressed down, shaken together, and running over. For by your standard of measure it will be measured to you in return.” (Luke 6:38)</vt:lpstr>
      <vt:lpstr>2 Corinthians 9:6-12</vt:lpstr>
      <vt:lpstr> “As we have therefore opportunity, let us do good unto all men, especially unto them who are of the household of faith”  (Galatians 6:10)</vt:lpstr>
      <vt:lpstr> Are you a hilarious giver? It will make you like God. The challenge is to give as Christ gave. It is challenge to give yourself completely in faith to God, in service to others, and to sacrifice self.   Will you meet the challenge?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Mark Knowles</cp:lastModifiedBy>
  <cp:revision>136</cp:revision>
  <dcterms:created xsi:type="dcterms:W3CDTF">2012-12-17T21:57:22Z</dcterms:created>
  <dcterms:modified xsi:type="dcterms:W3CDTF">2021-04-29T14:08:50Z</dcterms:modified>
</cp:coreProperties>
</file>