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89" r:id="rId4"/>
    <p:sldId id="314" r:id="rId5"/>
    <p:sldId id="318" r:id="rId6"/>
    <p:sldId id="299" r:id="rId7"/>
    <p:sldId id="315" r:id="rId8"/>
    <p:sldId id="316" r:id="rId9"/>
    <p:sldId id="319" r:id="rId10"/>
    <p:sldId id="320" r:id="rId11"/>
    <p:sldId id="310" r:id="rId12"/>
    <p:sldId id="307" r:id="rId13"/>
    <p:sldId id="321" r:id="rId14"/>
    <p:sldId id="317" r:id="rId15"/>
    <p:sldId id="322" r:id="rId16"/>
    <p:sldId id="312" r:id="rId17"/>
    <p:sldId id="323" r:id="rId18"/>
    <p:sldId id="324" r:id="rId19"/>
    <p:sldId id="325" r:id="rId20"/>
    <p:sldId id="326" r:id="rId21"/>
    <p:sldId id="327" r:id="rId22"/>
    <p:sldId id="328" r:id="rId23"/>
    <p:sldId id="313" r:id="rId2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11"/>
    <p:restoredTop sz="94719"/>
  </p:normalViewPr>
  <p:slideViewPr>
    <p:cSldViewPr snapToGrid="0" snapToObjects="1">
      <p:cViewPr varScale="1">
        <p:scale>
          <a:sx n="69" d="100"/>
          <a:sy n="69" d="100"/>
        </p:scale>
        <p:origin x="192" y="12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5/12/21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5/12/21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5/12/21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5/12/21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5/12/21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5/12/21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5/12/21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5/12/21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5/12/21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5/12/21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5/12/21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5/12/21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a:extLst>
              <a:ext uri="{FF2B5EF4-FFF2-40B4-BE49-F238E27FC236}">
                <a16:creationId xmlns:a16="http://schemas.microsoft.com/office/drawing/2014/main" id="{2A2C1DDD-581D-8E42-8C17-B9A59DED3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0"/>
            <a:ext cx="4895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00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10	For we are His workmanship, created in Christ Jesus for good works, which God prepared beforehand so that we would walk in them. (Ephesians 2:10)</a:t>
            </a:r>
            <a:endParaRPr lang="en-US" sz="4000" dirty="0">
              <a:solidFill>
                <a:schemeClr val="bg2">
                  <a:lumMod val="90000"/>
                </a:schemeClr>
              </a:solidFill>
            </a:endParaRPr>
          </a:p>
        </p:txBody>
      </p:sp>
    </p:spTree>
    <p:extLst>
      <p:ext uri="{BB962C8B-B14F-4D97-AF65-F5344CB8AC3E}">
        <p14:creationId xmlns:p14="http://schemas.microsoft.com/office/powerpoint/2010/main" val="321234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1777914"/>
            <a:ext cx="8649730" cy="1143000"/>
          </a:xfrm>
        </p:spPr>
        <p:txBody>
          <a:bodyPr/>
          <a:lstStyle/>
          <a:p>
            <a:br>
              <a:rPr lang="en-US" sz="6600" dirty="0">
                <a:solidFill>
                  <a:schemeClr val="bg2">
                    <a:lumMod val="90000"/>
                  </a:schemeClr>
                </a:solidFill>
              </a:rPr>
            </a:br>
            <a:br>
              <a:rPr lang="en-US" sz="6600" dirty="0">
                <a:solidFill>
                  <a:schemeClr val="bg2">
                    <a:lumMod val="90000"/>
                  </a:schemeClr>
                </a:solidFill>
              </a:rPr>
            </a:br>
            <a:r>
              <a:rPr lang="en-US" sz="6600" dirty="0">
                <a:solidFill>
                  <a:schemeClr val="bg2">
                    <a:lumMod val="90000"/>
                  </a:schemeClr>
                </a:solidFill>
              </a:rPr>
              <a:t>So how can we give our time as Christ did?</a:t>
            </a:r>
            <a:endParaRPr lang="en-US" sz="6600" i="1" dirty="0">
              <a:solidFill>
                <a:schemeClr val="bg2">
                  <a:lumMod val="90000"/>
                </a:schemeClr>
              </a:solidFill>
            </a:endParaRPr>
          </a:p>
        </p:txBody>
      </p:sp>
    </p:spTree>
    <p:extLst>
      <p:ext uri="{BB962C8B-B14F-4D97-AF65-F5344CB8AC3E}">
        <p14:creationId xmlns:p14="http://schemas.microsoft.com/office/powerpoint/2010/main" val="353187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2.	Talents/Abilities</a:t>
            </a:r>
            <a:endParaRPr lang="en-US" sz="6600" i="1" dirty="0">
              <a:solidFill>
                <a:schemeClr val="bg2">
                  <a:lumMod val="90000"/>
                </a:schemeClr>
              </a:solidFill>
            </a:endParaRPr>
          </a:p>
        </p:txBody>
      </p:sp>
    </p:spTree>
    <p:extLst>
      <p:ext uri="{BB962C8B-B14F-4D97-AF65-F5344CB8AC3E}">
        <p14:creationId xmlns:p14="http://schemas.microsoft.com/office/powerpoint/2010/main" val="22219897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Ephesians 4:4-8</a:t>
            </a:r>
            <a:endParaRPr lang="en-US" sz="6600" i="1" dirty="0">
              <a:solidFill>
                <a:schemeClr val="bg2">
                  <a:lumMod val="90000"/>
                </a:schemeClr>
              </a:solidFill>
            </a:endParaRPr>
          </a:p>
        </p:txBody>
      </p:sp>
    </p:spTree>
    <p:extLst>
      <p:ext uri="{BB962C8B-B14F-4D97-AF65-F5344CB8AC3E}">
        <p14:creationId xmlns:p14="http://schemas.microsoft.com/office/powerpoint/2010/main" val="3526445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Romans 12:3-8</a:t>
            </a:r>
            <a:endParaRPr lang="en-US" sz="6600" i="1" dirty="0">
              <a:solidFill>
                <a:schemeClr val="bg2">
                  <a:lumMod val="90000"/>
                </a:schemeClr>
              </a:solidFill>
            </a:endParaRPr>
          </a:p>
        </p:txBody>
      </p:sp>
    </p:spTree>
    <p:extLst>
      <p:ext uri="{BB962C8B-B14F-4D97-AF65-F5344CB8AC3E}">
        <p14:creationId xmlns:p14="http://schemas.microsoft.com/office/powerpoint/2010/main" val="31348504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800" dirty="0">
                <a:solidFill>
                  <a:schemeClr val="bg2">
                    <a:lumMod val="90000"/>
                  </a:schemeClr>
                </a:solidFill>
              </a:rPr>
              <a:t>How then do we discover our gifts, talents, and abilities so we can meet the challenge to give as Christ gave?</a:t>
            </a:r>
          </a:p>
        </p:txBody>
      </p:sp>
    </p:spTree>
    <p:extLst>
      <p:ext uri="{BB962C8B-B14F-4D97-AF65-F5344CB8AC3E}">
        <p14:creationId xmlns:p14="http://schemas.microsoft.com/office/powerpoint/2010/main" val="131932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a:extLst>
              <a:ext uri="{FF2B5EF4-FFF2-40B4-BE49-F238E27FC236}">
                <a16:creationId xmlns:a16="http://schemas.microsoft.com/office/drawing/2014/main" id="{7B27B6F6-5CDB-684A-BA2C-4FA4BF8D3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7725"/>
            <a:ext cx="9144000" cy="516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17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a:extLst>
              <a:ext uri="{FF2B5EF4-FFF2-40B4-BE49-F238E27FC236}">
                <a16:creationId xmlns:a16="http://schemas.microsoft.com/office/drawing/2014/main" id="{412EADD7-572F-9F4C-9D71-72DEF2F62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9144000" cy="610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31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5162" y="-2549049"/>
            <a:ext cx="15440975" cy="1158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a:extLst>
              <a:ext uri="{FF2B5EF4-FFF2-40B4-BE49-F238E27FC236}">
                <a16:creationId xmlns:a16="http://schemas.microsoft.com/office/drawing/2014/main" id="{85AD67BE-C974-5F4E-B77B-EEB0BD5B3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883" y="1422773"/>
            <a:ext cx="6866233" cy="401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804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5CB99-88EA-8541-BB2F-5557C1FF1736}"/>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3.	Praise/Thanks</a:t>
            </a:r>
            <a:br>
              <a:rPr lang="en-US" sz="6600" dirty="0">
                <a:solidFill>
                  <a:schemeClr val="bg2">
                    <a:lumMod val="90000"/>
                  </a:schemeClr>
                </a:solidFill>
              </a:rPr>
            </a:br>
            <a:br>
              <a:rPr lang="en-US" sz="6600" dirty="0">
                <a:solidFill>
                  <a:schemeClr val="bg2">
                    <a:lumMod val="90000"/>
                  </a:schemeClr>
                </a:solidFill>
              </a:rPr>
            </a:br>
            <a:r>
              <a:rPr lang="en-US" sz="4000" i="1" dirty="0">
                <a:solidFill>
                  <a:schemeClr val="bg2">
                    <a:lumMod val="90000"/>
                  </a:schemeClr>
                </a:solidFill>
              </a:rPr>
              <a:t>in everything give thanks; for this is God’s will for you in Christ Jesus. </a:t>
            </a:r>
            <a:br>
              <a:rPr lang="en-US" sz="4000" i="1" dirty="0">
                <a:solidFill>
                  <a:schemeClr val="bg2">
                    <a:lumMod val="90000"/>
                  </a:schemeClr>
                </a:solidFill>
              </a:rPr>
            </a:br>
            <a:r>
              <a:rPr lang="en-US" sz="4000" i="1" dirty="0">
                <a:solidFill>
                  <a:schemeClr val="bg2">
                    <a:lumMod val="90000"/>
                  </a:schemeClr>
                </a:solidFill>
              </a:rPr>
              <a:t>(1 Thessalonians 5:18)</a:t>
            </a:r>
            <a:endParaRPr lang="en-US" sz="6600" i="1" dirty="0">
              <a:solidFill>
                <a:schemeClr val="bg2">
                  <a:lumMod val="90000"/>
                </a:schemeClr>
              </a:solidFill>
            </a:endParaRPr>
          </a:p>
        </p:txBody>
      </p:sp>
    </p:spTree>
    <p:extLst>
      <p:ext uri="{BB962C8B-B14F-4D97-AF65-F5344CB8AC3E}">
        <p14:creationId xmlns:p14="http://schemas.microsoft.com/office/powerpoint/2010/main" val="419255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3600" i="1" dirty="0">
                <a:solidFill>
                  <a:schemeClr val="bg2">
                    <a:lumMod val="90000"/>
                  </a:schemeClr>
                </a:solidFill>
              </a:rPr>
              <a:t>1	Therefore I urge you, brethren, by the mercies of God, to present your bodies a living and holy sacrifice, acceptable to God, which is your spiritual service of worship.</a:t>
            </a:r>
            <a:br>
              <a:rPr lang="en-US" sz="3600" i="1" dirty="0">
                <a:solidFill>
                  <a:schemeClr val="bg2">
                    <a:lumMod val="90000"/>
                  </a:schemeClr>
                </a:solidFill>
              </a:rPr>
            </a:br>
            <a:r>
              <a:rPr lang="en-US" sz="3600" i="1" dirty="0">
                <a:solidFill>
                  <a:schemeClr val="bg2">
                    <a:lumMod val="90000"/>
                  </a:schemeClr>
                </a:solidFill>
              </a:rPr>
              <a:t>	2	And do not be conformed to this world, but be transformed by the renewing of your mind, so that you may prove what the will of God is, that which is good and acceptable and perfect. (Romans 12:1-2)</a:t>
            </a:r>
            <a:br>
              <a:rPr lang="en-US" sz="3600" i="1" dirty="0">
                <a:solidFill>
                  <a:schemeClr val="bg2">
                    <a:lumMod val="90000"/>
                  </a:schemeClr>
                </a:solidFill>
              </a:rPr>
            </a:br>
            <a:endParaRPr lang="en-US" sz="3600" i="1" dirty="0">
              <a:solidFill>
                <a:schemeClr val="bg2">
                  <a:lumMod val="90000"/>
                </a:schemeClr>
              </a:solidFill>
            </a:endParaRPr>
          </a:p>
        </p:txBody>
      </p:sp>
    </p:spTree>
    <p:extLst>
      <p:ext uri="{BB962C8B-B14F-4D97-AF65-F5344CB8AC3E}">
        <p14:creationId xmlns:p14="http://schemas.microsoft.com/office/powerpoint/2010/main" val="70281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Luke 16:1-13</a:t>
            </a:r>
            <a:endParaRPr lang="en-US" sz="6600" i="1" dirty="0">
              <a:solidFill>
                <a:schemeClr val="bg2">
                  <a:lumMod val="90000"/>
                </a:schemeClr>
              </a:solidFill>
            </a:endParaRPr>
          </a:p>
        </p:txBody>
      </p:sp>
    </p:spTree>
    <p:extLst>
      <p:ext uri="{BB962C8B-B14F-4D97-AF65-F5344CB8AC3E}">
        <p14:creationId xmlns:p14="http://schemas.microsoft.com/office/powerpoint/2010/main" val="26202879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i="1" dirty="0">
                <a:solidFill>
                  <a:schemeClr val="bg2">
                    <a:lumMod val="90000"/>
                  </a:schemeClr>
                </a:solidFill>
              </a:rPr>
              <a:t> Will you meet the challenge to give as Christ gave? It requires your heart and your life. Will you give it in faith and obedience to God?</a:t>
            </a:r>
            <a:br>
              <a:rPr lang="en-US" i="1" dirty="0">
                <a:solidFill>
                  <a:schemeClr val="bg2">
                    <a:lumMod val="90000"/>
                  </a:schemeClr>
                </a:solidFill>
              </a:rPr>
            </a:br>
            <a:br>
              <a:rPr lang="en-US" sz="4000" i="1" dirty="0">
                <a:solidFill>
                  <a:schemeClr val="bg2">
                    <a:lumMod val="90000"/>
                  </a:schemeClr>
                </a:solidFill>
              </a:rPr>
            </a:br>
            <a:r>
              <a:rPr lang="en-US" sz="4000" i="1" dirty="0">
                <a:solidFill>
                  <a:schemeClr val="bg2">
                    <a:lumMod val="90000"/>
                  </a:schemeClr>
                </a:solidFill>
              </a:rPr>
              <a:t>Will you meet the challenge?</a:t>
            </a:r>
            <a:endParaRPr lang="en-US" dirty="0">
              <a:solidFill>
                <a:schemeClr val="bg2">
                  <a:lumMod val="90000"/>
                </a:schemeClr>
              </a:solidFill>
            </a:endParaRPr>
          </a:p>
        </p:txBody>
      </p:sp>
    </p:spTree>
    <p:extLst>
      <p:ext uri="{BB962C8B-B14F-4D97-AF65-F5344CB8AC3E}">
        <p14:creationId xmlns:p14="http://schemas.microsoft.com/office/powerpoint/2010/main" val="19859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5400" i="1" dirty="0">
                <a:solidFill>
                  <a:schemeClr val="bg2">
                    <a:lumMod val="90000"/>
                  </a:schemeClr>
                </a:solidFill>
              </a:rPr>
              <a:t>Time, Talents, Praise, &amp; Love</a:t>
            </a:r>
            <a:endParaRPr lang="en-US" sz="5400" dirty="0">
              <a:solidFill>
                <a:schemeClr val="bg2">
                  <a:lumMod val="90000"/>
                </a:schemeClr>
              </a:solidFill>
            </a:endParaRPr>
          </a:p>
        </p:txBody>
      </p:sp>
    </p:spTree>
    <p:extLst>
      <p:ext uri="{BB962C8B-B14F-4D97-AF65-F5344CB8AC3E}">
        <p14:creationId xmlns:p14="http://schemas.microsoft.com/office/powerpoint/2010/main" val="27285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3600" i="1" dirty="0">
                <a:solidFill>
                  <a:schemeClr val="bg2">
                    <a:lumMod val="90000"/>
                  </a:schemeClr>
                </a:solidFill>
              </a:rPr>
              <a:t>1	Therefore I urge you, brethren, by the mercies of God, to present your bodies a living and holy sacrifice, acceptable to God, which is your spiritual service of worship.</a:t>
            </a:r>
            <a:br>
              <a:rPr lang="en-US" sz="3600" i="1" dirty="0">
                <a:solidFill>
                  <a:schemeClr val="bg2">
                    <a:lumMod val="90000"/>
                  </a:schemeClr>
                </a:solidFill>
              </a:rPr>
            </a:br>
            <a:r>
              <a:rPr lang="en-US" sz="3600" i="1" dirty="0">
                <a:solidFill>
                  <a:schemeClr val="bg2">
                    <a:lumMod val="90000"/>
                  </a:schemeClr>
                </a:solidFill>
              </a:rPr>
              <a:t>	2	And do not be conformed to this world, but be transformed by the renewing of your mind, so that you may prove what the will of God is, that which is good and acceptable and perfect. (Romans 12:1-2)</a:t>
            </a:r>
            <a:br>
              <a:rPr lang="en-US" sz="3600" i="1" dirty="0">
                <a:solidFill>
                  <a:schemeClr val="bg2">
                    <a:lumMod val="90000"/>
                  </a:schemeClr>
                </a:solidFill>
              </a:rPr>
            </a:br>
            <a:endParaRPr lang="en-US" sz="3600" i="1" dirty="0">
              <a:solidFill>
                <a:schemeClr val="bg2">
                  <a:lumMod val="90000"/>
                </a:schemeClr>
              </a:solidFill>
            </a:endParaRPr>
          </a:p>
        </p:txBody>
      </p:sp>
    </p:spTree>
    <p:extLst>
      <p:ext uri="{BB962C8B-B14F-4D97-AF65-F5344CB8AC3E}">
        <p14:creationId xmlns:p14="http://schemas.microsoft.com/office/powerpoint/2010/main" val="12506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28625"/>
            <a:ext cx="9139237"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endParaRPr lang="en-US" sz="3600" i="1" dirty="0">
              <a:solidFill>
                <a:schemeClr val="bg2">
                  <a:lumMod val="90000"/>
                </a:schemeClr>
              </a:solidFill>
            </a:endParaRPr>
          </a:p>
        </p:txBody>
      </p:sp>
      <p:pic>
        <p:nvPicPr>
          <p:cNvPr id="1026" name="Picture 2">
            <a:extLst>
              <a:ext uri="{FF2B5EF4-FFF2-40B4-BE49-F238E27FC236}">
                <a16:creationId xmlns:a16="http://schemas.microsoft.com/office/drawing/2014/main" id="{727554E6-88FA-0F46-B8D1-7DAC65E84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68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1.	Time</a:t>
            </a:r>
            <a:endParaRPr lang="en-US" sz="6600" i="1" dirty="0">
              <a:solidFill>
                <a:schemeClr val="bg2">
                  <a:lumMod val="90000"/>
                </a:schemeClr>
              </a:solidFill>
            </a:endParaRPr>
          </a:p>
        </p:txBody>
      </p:sp>
    </p:spTree>
    <p:extLst>
      <p:ext uri="{BB962C8B-B14F-4D97-AF65-F5344CB8AC3E}">
        <p14:creationId xmlns:p14="http://schemas.microsoft.com/office/powerpoint/2010/main" val="1677800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3112682"/>
            <a:ext cx="8229600" cy="1143000"/>
          </a:xfrm>
        </p:spPr>
        <p:txBody>
          <a:bodyPr/>
          <a:lstStyle/>
          <a:p>
            <a:pPr algn="l"/>
            <a:r>
              <a:rPr lang="en-US" sz="3600" i="1" dirty="0">
                <a:solidFill>
                  <a:schemeClr val="bg2">
                    <a:lumMod val="90000"/>
                  </a:schemeClr>
                </a:solidFill>
              </a:rPr>
              <a:t>14	For this reason it says,</a:t>
            </a:r>
            <a:br>
              <a:rPr lang="en-US" sz="3600" i="1" dirty="0">
                <a:solidFill>
                  <a:schemeClr val="bg2">
                    <a:lumMod val="90000"/>
                  </a:schemeClr>
                </a:solidFill>
              </a:rPr>
            </a:br>
            <a:r>
              <a:rPr lang="en-US" sz="3600" i="1" dirty="0">
                <a:solidFill>
                  <a:schemeClr val="bg2">
                    <a:lumMod val="90000"/>
                  </a:schemeClr>
                </a:solidFill>
              </a:rPr>
              <a:t>“Awake, sleeper,</a:t>
            </a:r>
            <a:br>
              <a:rPr lang="en-US" sz="3600" i="1" dirty="0">
                <a:solidFill>
                  <a:schemeClr val="bg2">
                    <a:lumMod val="90000"/>
                  </a:schemeClr>
                </a:solidFill>
              </a:rPr>
            </a:br>
            <a:r>
              <a:rPr lang="en-US" sz="3600" i="1" dirty="0">
                <a:solidFill>
                  <a:schemeClr val="bg2">
                    <a:lumMod val="90000"/>
                  </a:schemeClr>
                </a:solidFill>
              </a:rPr>
              <a:t>And arise from the dead,</a:t>
            </a:r>
            <a:br>
              <a:rPr lang="en-US" sz="3600" i="1" dirty="0">
                <a:solidFill>
                  <a:schemeClr val="bg2">
                    <a:lumMod val="90000"/>
                  </a:schemeClr>
                </a:solidFill>
              </a:rPr>
            </a:br>
            <a:r>
              <a:rPr lang="en-US" sz="3600" i="1" dirty="0">
                <a:solidFill>
                  <a:schemeClr val="bg2">
                    <a:lumMod val="90000"/>
                  </a:schemeClr>
                </a:solidFill>
              </a:rPr>
              <a:t>And Christ will shine on you.”</a:t>
            </a:r>
            <a:br>
              <a:rPr lang="en-US" sz="3600" i="1" dirty="0">
                <a:solidFill>
                  <a:schemeClr val="bg2">
                    <a:lumMod val="90000"/>
                  </a:schemeClr>
                </a:solidFill>
              </a:rPr>
            </a:br>
            <a:r>
              <a:rPr lang="en-US" sz="3600" i="1" dirty="0">
                <a:solidFill>
                  <a:schemeClr val="bg2">
                    <a:lumMod val="90000"/>
                  </a:schemeClr>
                </a:solidFill>
              </a:rPr>
              <a:t>	15	Therefore be careful how you walk, not as unwise men but as wise,</a:t>
            </a:r>
            <a:br>
              <a:rPr lang="en-US" sz="3600" i="1" dirty="0">
                <a:solidFill>
                  <a:schemeClr val="bg2">
                    <a:lumMod val="90000"/>
                  </a:schemeClr>
                </a:solidFill>
              </a:rPr>
            </a:br>
            <a:r>
              <a:rPr lang="en-US" sz="3600" i="1" dirty="0">
                <a:solidFill>
                  <a:schemeClr val="bg2">
                    <a:lumMod val="90000"/>
                  </a:schemeClr>
                </a:solidFill>
              </a:rPr>
              <a:t>	16	making the most of your time, because the days are evil.</a:t>
            </a:r>
            <a:br>
              <a:rPr lang="en-US" sz="3600" i="1" dirty="0">
                <a:solidFill>
                  <a:schemeClr val="bg2">
                    <a:lumMod val="90000"/>
                  </a:schemeClr>
                </a:solidFill>
              </a:rPr>
            </a:br>
            <a:r>
              <a:rPr lang="en-US" sz="3600" i="1" dirty="0">
                <a:solidFill>
                  <a:schemeClr val="bg2">
                    <a:lumMod val="90000"/>
                  </a:schemeClr>
                </a:solidFill>
              </a:rPr>
              <a:t>	17	So then do not be foolish, but understand what the will of the Lord is. </a:t>
            </a:r>
            <a:br>
              <a:rPr lang="en-US" sz="3600" i="1" dirty="0">
                <a:solidFill>
                  <a:schemeClr val="bg2">
                    <a:lumMod val="90000"/>
                  </a:schemeClr>
                </a:solidFill>
              </a:rPr>
            </a:br>
            <a:r>
              <a:rPr lang="en-US" sz="3600" i="1" dirty="0">
                <a:solidFill>
                  <a:schemeClr val="bg2">
                    <a:lumMod val="90000"/>
                  </a:schemeClr>
                </a:solidFill>
              </a:rPr>
              <a:t>(Ephesians 5:14-17)</a:t>
            </a:r>
            <a:br>
              <a:rPr lang="en-US" sz="3600" i="1" dirty="0">
                <a:solidFill>
                  <a:schemeClr val="bg2">
                    <a:lumMod val="90000"/>
                  </a:schemeClr>
                </a:solidFill>
              </a:rPr>
            </a:br>
            <a:endParaRPr lang="en-US" sz="3600" i="1" dirty="0">
              <a:solidFill>
                <a:schemeClr val="bg2">
                  <a:lumMod val="90000"/>
                </a:schemeClr>
              </a:solidFill>
            </a:endParaRPr>
          </a:p>
        </p:txBody>
      </p:sp>
    </p:spTree>
    <p:extLst>
      <p:ext uri="{BB962C8B-B14F-4D97-AF65-F5344CB8AC3E}">
        <p14:creationId xmlns:p14="http://schemas.microsoft.com/office/powerpoint/2010/main" val="20108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1966A754-EE66-B644-9CA9-9BE15CC0C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9144000" cy="540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34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A glass of water on a table&#10;&#10;Description automatically generated with medium confidence">
            <a:extLst>
              <a:ext uri="{FF2B5EF4-FFF2-40B4-BE49-F238E27FC236}">
                <a16:creationId xmlns:a16="http://schemas.microsoft.com/office/drawing/2014/main" id="{B6711459-C4D0-7544-9EF7-0FC8530D19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85"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32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3403</TotalTime>
  <Words>426</Words>
  <Application>Microsoft Macintosh PowerPoint</Application>
  <PresentationFormat>On-screen Show (4:3)</PresentationFormat>
  <Paragraphs>14</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PowerPoint Presentation</vt:lpstr>
      <vt:lpstr>Time, Talents, Praise, &amp; Love</vt:lpstr>
      <vt:lpstr>1 Therefore I urge you, brethren, by the mercies of God, to present your bodies a living and holy sacrifice, acceptable to God, which is your spiritual service of worship.  2 And do not be conformed to this world, but be transformed by the renewing of your mind, so that you may prove what the will of God is, that which is good and acceptable and perfect. (Romans 12:1-2) </vt:lpstr>
      <vt:lpstr>PowerPoint Presentation</vt:lpstr>
      <vt:lpstr>1. Time</vt:lpstr>
      <vt:lpstr>14 For this reason it says, “Awake, sleeper, And arise from the dead, And Christ will shine on you.”  15 Therefore be careful how you walk, not as unwise men but as wise,  16 making the most of your time, because the days are evil.  17 So then do not be foolish, but understand what the will of the Lord is.  (Ephesians 5:14-17) </vt:lpstr>
      <vt:lpstr>PowerPoint Presentation</vt:lpstr>
      <vt:lpstr>PowerPoint Presentation</vt:lpstr>
      <vt:lpstr>PowerPoint Presentation</vt:lpstr>
      <vt:lpstr>10 For we are His workmanship, created in Christ Jesus for good works, which God prepared beforehand so that we would walk in them. (Ephesians 2:10)</vt:lpstr>
      <vt:lpstr>  So how can we give our time as Christ did?</vt:lpstr>
      <vt:lpstr>2. Talents/Abilities</vt:lpstr>
      <vt:lpstr>Ephesians 4:4-8</vt:lpstr>
      <vt:lpstr>Romans 12:3-8</vt:lpstr>
      <vt:lpstr>How then do we discover our gifts, talents, and abilities so we can meet the challenge to give as Christ gave?</vt:lpstr>
      <vt:lpstr>PowerPoint Presentation</vt:lpstr>
      <vt:lpstr>PowerPoint Presentation</vt:lpstr>
      <vt:lpstr>PowerPoint Presentation</vt:lpstr>
      <vt:lpstr>3. Praise/Thanks  in everything give thanks; for this is God’s will for you in Christ Jesus.  (1 Thessalonians 5:18)</vt:lpstr>
      <vt:lpstr>1 Therefore I urge you, brethren, by the mercies of God, to present your bodies a living and holy sacrifice, acceptable to God, which is your spiritual service of worship.  2 And do not be conformed to this world, but be transformed by the renewing of your mind, so that you may prove what the will of God is, that which is good and acceptable and perfect. (Romans 12:1-2) </vt:lpstr>
      <vt:lpstr>Luke 16:1-13</vt:lpstr>
      <vt:lpstr> Will you meet the challenge to give as Christ gave? It requires your heart and your life. Will you give it in faith and obedience to God?  Will you meet the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140</cp:revision>
  <dcterms:created xsi:type="dcterms:W3CDTF">2012-12-17T21:57:22Z</dcterms:created>
  <dcterms:modified xsi:type="dcterms:W3CDTF">2021-05-12T17:29:42Z</dcterms:modified>
</cp:coreProperties>
</file>