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284" r:id="rId5"/>
    <p:sldId id="298" r:id="rId6"/>
    <p:sldId id="299" r:id="rId7"/>
    <p:sldId id="282" r:id="rId8"/>
    <p:sldId id="283" r:id="rId9"/>
    <p:sldId id="300" r:id="rId10"/>
    <p:sldId id="301" r:id="rId11"/>
    <p:sldId id="302" r:id="rId12"/>
    <p:sldId id="303" r:id="rId13"/>
    <p:sldId id="304" r:id="rId14"/>
    <p:sldId id="285" r:id="rId15"/>
    <p:sldId id="306" r:id="rId16"/>
    <p:sldId id="305" r:id="rId17"/>
    <p:sldId id="307" r:id="rId18"/>
    <p:sldId id="308" r:id="rId19"/>
    <p:sldId id="309" r:id="rId2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05"/>
    <p:restoredTop sz="94674"/>
  </p:normalViewPr>
  <p:slideViewPr>
    <p:cSldViewPr snapToGrid="0" snapToObjects="1">
      <p:cViewPr varScale="1">
        <p:scale>
          <a:sx n="57" d="100"/>
          <a:sy n="57" d="100"/>
        </p:scale>
        <p:origin x="168" y="1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3/18/21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3/18/21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3/18/21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3/18/21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3/18/21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3/18/21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3/18/21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Salvation involves faith. “For by grace you are saved through faith” (Eph. 2:8)</a:t>
            </a:r>
            <a:endParaRPr lang="en-US" sz="4000" dirty="0">
              <a:solidFill>
                <a:schemeClr val="bg2">
                  <a:lumMod val="90000"/>
                </a:schemeClr>
              </a:solidFill>
            </a:endParaRPr>
          </a:p>
        </p:txBody>
      </p:sp>
    </p:spTree>
    <p:extLst>
      <p:ext uri="{BB962C8B-B14F-4D97-AF65-F5344CB8AC3E}">
        <p14:creationId xmlns:p14="http://schemas.microsoft.com/office/powerpoint/2010/main" val="400057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13 For this reason we also constantly thank God that when you received the word of God which you heard from us, you accepted it not as the word of men, but for what it really is, the word of God, which also performs its work in you who believe (1 Thessalonians 2:13)</a:t>
            </a:r>
            <a:endParaRPr lang="en-US" sz="4000" dirty="0">
              <a:solidFill>
                <a:schemeClr val="bg2">
                  <a:lumMod val="90000"/>
                </a:schemeClr>
              </a:solidFill>
            </a:endParaRPr>
          </a:p>
        </p:txBody>
      </p:sp>
    </p:spTree>
    <p:extLst>
      <p:ext uri="{BB962C8B-B14F-4D97-AF65-F5344CB8AC3E}">
        <p14:creationId xmlns:p14="http://schemas.microsoft.com/office/powerpoint/2010/main" val="1667880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Salvation involves the Trinity. Christians believe in one God existing in three Persons: God the Father, and God the Son, and God the Holy Spirit</a:t>
            </a:r>
            <a:endParaRPr lang="en-US" sz="4000" dirty="0">
              <a:solidFill>
                <a:schemeClr val="bg2">
                  <a:lumMod val="90000"/>
                </a:schemeClr>
              </a:solidFill>
            </a:endParaRPr>
          </a:p>
        </p:txBody>
      </p:sp>
    </p:spTree>
    <p:extLst>
      <p:ext uri="{BB962C8B-B14F-4D97-AF65-F5344CB8AC3E}">
        <p14:creationId xmlns:p14="http://schemas.microsoft.com/office/powerpoint/2010/main" val="2716486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Salvation changes the life. How did Paul know that these Thessalonians were elected or chosen of God? He saw a change in their lives.</a:t>
            </a:r>
            <a:endParaRPr lang="en-US" sz="4000" dirty="0">
              <a:solidFill>
                <a:schemeClr val="bg2">
                  <a:lumMod val="90000"/>
                </a:schemeClr>
              </a:solidFill>
            </a:endParaRPr>
          </a:p>
        </p:txBody>
      </p:sp>
    </p:spTree>
    <p:extLst>
      <p:ext uri="{BB962C8B-B14F-4D97-AF65-F5344CB8AC3E}">
        <p14:creationId xmlns:p14="http://schemas.microsoft.com/office/powerpoint/2010/main" val="2523288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59"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301080" y="822400"/>
            <a:ext cx="8938516" cy="1143000"/>
          </a:xfrm>
        </p:spPr>
        <p:txBody>
          <a:bodyPr/>
          <a:lstStyle/>
          <a:p>
            <a:pPr algn="l"/>
            <a:r>
              <a:rPr lang="en-US" sz="4000" dirty="0">
                <a:solidFill>
                  <a:schemeClr val="bg2">
                    <a:lumMod val="90000"/>
                  </a:schemeClr>
                </a:solidFill>
              </a:rPr>
              <a:t>Your work of faith | You turned to God  	 	   		                            from idols</a:t>
            </a:r>
            <a:br>
              <a:rPr lang="en-US" sz="4000" dirty="0">
                <a:solidFill>
                  <a:schemeClr val="bg2">
                    <a:lumMod val="90000"/>
                  </a:schemeClr>
                </a:solidFill>
              </a:rPr>
            </a:br>
            <a:endParaRPr lang="en-US" sz="4000" dirty="0">
              <a:solidFill>
                <a:schemeClr val="bg2">
                  <a:lumMod val="90000"/>
                </a:schemeClr>
              </a:solidFill>
            </a:endParaRPr>
          </a:p>
        </p:txBody>
      </p:sp>
      <p:sp>
        <p:nvSpPr>
          <p:cNvPr id="5" name="Title 1">
            <a:extLst>
              <a:ext uri="{FF2B5EF4-FFF2-40B4-BE49-F238E27FC236}">
                <a16:creationId xmlns:a16="http://schemas.microsoft.com/office/drawing/2014/main" id="{E52FA645-20BB-4545-8E0C-207FFFFD8F0A}"/>
              </a:ext>
            </a:extLst>
          </p:cNvPr>
          <p:cNvSpPr txBox="1">
            <a:spLocks/>
          </p:cNvSpPr>
          <p:nvPr/>
        </p:nvSpPr>
        <p:spPr bwMode="auto">
          <a:xfrm>
            <a:off x="200721" y="2411450"/>
            <a:ext cx="89385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sz="4000" dirty="0">
                <a:solidFill>
                  <a:schemeClr val="bg2">
                    <a:lumMod val="90000"/>
                  </a:schemeClr>
                </a:solidFill>
              </a:rPr>
              <a:t>Your labor of love | To serve the living and 		                            true God</a:t>
            </a:r>
          </a:p>
        </p:txBody>
      </p:sp>
      <p:sp>
        <p:nvSpPr>
          <p:cNvPr id="6" name="Title 1">
            <a:extLst>
              <a:ext uri="{FF2B5EF4-FFF2-40B4-BE49-F238E27FC236}">
                <a16:creationId xmlns:a16="http://schemas.microsoft.com/office/drawing/2014/main" id="{F8CB5BB3-AB9F-DE4D-9EA5-3463894855C1}"/>
              </a:ext>
            </a:extLst>
          </p:cNvPr>
          <p:cNvSpPr txBox="1">
            <a:spLocks/>
          </p:cNvSpPr>
          <p:nvPr/>
        </p:nvSpPr>
        <p:spPr bwMode="auto">
          <a:xfrm>
            <a:off x="200721" y="4446550"/>
            <a:ext cx="88429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algn="l"/>
            <a:r>
              <a:rPr lang="en-US" sz="4000" dirty="0">
                <a:solidFill>
                  <a:schemeClr val="bg2">
                    <a:lumMod val="90000"/>
                  </a:schemeClr>
                </a:solidFill>
              </a:rPr>
              <a:t>Patience of hope | to wait for His son 			                          from heaven</a:t>
            </a:r>
          </a:p>
        </p:txBody>
      </p:sp>
    </p:spTree>
    <p:extLst>
      <p:ext uri="{BB962C8B-B14F-4D97-AF65-F5344CB8AC3E}">
        <p14:creationId xmlns:p14="http://schemas.microsoft.com/office/powerpoint/2010/main" val="3742051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2.	An Exemplary People (1 </a:t>
            </a:r>
            <a:r>
              <a:rPr lang="en-US" sz="6600" dirty="0" err="1">
                <a:solidFill>
                  <a:schemeClr val="bg2">
                    <a:lumMod val="90000"/>
                  </a:schemeClr>
                </a:solidFill>
              </a:rPr>
              <a:t>Thes</a:t>
            </a:r>
            <a:r>
              <a:rPr lang="en-US" sz="6600" dirty="0">
                <a:solidFill>
                  <a:schemeClr val="bg2">
                    <a:lumMod val="90000"/>
                  </a:schemeClr>
                </a:solidFill>
              </a:rPr>
              <a:t> 1:5-7)</a:t>
            </a:r>
          </a:p>
        </p:txBody>
      </p:sp>
    </p:spTree>
    <p:extLst>
      <p:ext uri="{BB962C8B-B14F-4D97-AF65-F5344CB8AC3E}">
        <p14:creationId xmlns:p14="http://schemas.microsoft.com/office/powerpoint/2010/main" val="3753512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646771" y="802887"/>
            <a:ext cx="8229599" cy="5151863"/>
          </a:xfrm>
        </p:spPr>
        <p:txBody>
          <a:bodyPr/>
          <a:lstStyle/>
          <a:p>
            <a:pPr algn="l"/>
            <a:r>
              <a:rPr lang="en-US" sz="4000" dirty="0">
                <a:solidFill>
                  <a:schemeClr val="bg2">
                    <a:lumMod val="90000"/>
                  </a:schemeClr>
                </a:solidFill>
              </a:rPr>
              <a:t>V5 – Receive the Word</a:t>
            </a:r>
            <a:br>
              <a:rPr lang="en-US" sz="4000" dirty="0">
                <a:solidFill>
                  <a:schemeClr val="bg2">
                    <a:lumMod val="90000"/>
                  </a:schemeClr>
                </a:solidFill>
              </a:rPr>
            </a:br>
            <a:r>
              <a:rPr lang="en-US" sz="4000" dirty="0">
                <a:solidFill>
                  <a:schemeClr val="bg2">
                    <a:lumMod val="90000"/>
                  </a:schemeClr>
                </a:solidFill>
              </a:rPr>
              <a:t>V6 – They imitated Christ and their  	  		 spiritual leaders</a:t>
            </a:r>
            <a:br>
              <a:rPr lang="en-US" sz="4000" dirty="0">
                <a:solidFill>
                  <a:schemeClr val="bg2">
                    <a:lumMod val="90000"/>
                  </a:schemeClr>
                </a:solidFill>
              </a:rPr>
            </a:br>
            <a:r>
              <a:rPr lang="en-US" sz="4000" dirty="0">
                <a:solidFill>
                  <a:schemeClr val="bg2">
                    <a:lumMod val="90000"/>
                  </a:schemeClr>
                </a:solidFill>
              </a:rPr>
              <a:t>V6 – They suffered for Christ</a:t>
            </a:r>
            <a:br>
              <a:rPr lang="en-US" sz="4000" dirty="0">
                <a:solidFill>
                  <a:schemeClr val="bg2">
                    <a:lumMod val="90000"/>
                  </a:schemeClr>
                </a:solidFill>
              </a:rPr>
            </a:br>
            <a:r>
              <a:rPr lang="en-US" sz="4000" dirty="0">
                <a:solidFill>
                  <a:schemeClr val="bg2">
                    <a:lumMod val="90000"/>
                  </a:schemeClr>
                </a:solidFill>
              </a:rPr>
              <a:t>V7 – They were good examples to 				 others</a:t>
            </a:r>
          </a:p>
        </p:txBody>
      </p:sp>
    </p:spTree>
    <p:extLst>
      <p:ext uri="{BB962C8B-B14F-4D97-AF65-F5344CB8AC3E}">
        <p14:creationId xmlns:p14="http://schemas.microsoft.com/office/powerpoint/2010/main" val="3007695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3.	An Enthusiastic People (1 </a:t>
            </a:r>
            <a:r>
              <a:rPr lang="en-US" sz="6600" dirty="0" err="1">
                <a:solidFill>
                  <a:schemeClr val="bg2">
                    <a:lumMod val="90000"/>
                  </a:schemeClr>
                </a:solidFill>
              </a:rPr>
              <a:t>Thes</a:t>
            </a:r>
            <a:r>
              <a:rPr lang="en-US" sz="6600" dirty="0">
                <a:solidFill>
                  <a:schemeClr val="bg2">
                    <a:lumMod val="90000"/>
                  </a:schemeClr>
                </a:solidFill>
              </a:rPr>
              <a:t> 1:8)</a:t>
            </a:r>
          </a:p>
        </p:txBody>
      </p:sp>
    </p:spTree>
    <p:extLst>
      <p:ext uri="{BB962C8B-B14F-4D97-AF65-F5344CB8AC3E}">
        <p14:creationId xmlns:p14="http://schemas.microsoft.com/office/powerpoint/2010/main" val="3531873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3794203"/>
            <a:ext cx="8649730" cy="1143000"/>
          </a:xfrm>
        </p:spPr>
        <p:txBody>
          <a:bodyPr/>
          <a:lstStyle/>
          <a:p>
            <a:r>
              <a:rPr lang="en-US" sz="6600" dirty="0">
                <a:solidFill>
                  <a:schemeClr val="bg2">
                    <a:lumMod val="90000"/>
                  </a:schemeClr>
                </a:solidFill>
              </a:rPr>
              <a:t>4.	An Expectant People (1 </a:t>
            </a:r>
            <a:r>
              <a:rPr lang="en-US" sz="6600" dirty="0" err="1">
                <a:solidFill>
                  <a:schemeClr val="bg2">
                    <a:lumMod val="90000"/>
                  </a:schemeClr>
                </a:solidFill>
              </a:rPr>
              <a:t>Thes</a:t>
            </a:r>
            <a:r>
              <a:rPr lang="en-US" sz="6600" dirty="0">
                <a:solidFill>
                  <a:schemeClr val="bg2">
                    <a:lumMod val="90000"/>
                  </a:schemeClr>
                </a:solidFill>
              </a:rPr>
              <a:t> 1:9-10)</a:t>
            </a:r>
            <a:br>
              <a:rPr lang="en-US" sz="6600" dirty="0">
                <a:solidFill>
                  <a:schemeClr val="bg2">
                    <a:lumMod val="90000"/>
                  </a:schemeClr>
                </a:solidFill>
              </a:rPr>
            </a:br>
            <a:br>
              <a:rPr lang="en-US" sz="6600" dirty="0">
                <a:solidFill>
                  <a:schemeClr val="bg2">
                    <a:lumMod val="90000"/>
                  </a:schemeClr>
                </a:solidFill>
              </a:rPr>
            </a:br>
            <a:endParaRPr lang="en-US" sz="6600" dirty="0">
              <a:solidFill>
                <a:schemeClr val="bg2">
                  <a:lumMod val="90000"/>
                </a:schemeClr>
              </a:solidFill>
            </a:endParaRPr>
          </a:p>
        </p:txBody>
      </p:sp>
    </p:spTree>
    <p:extLst>
      <p:ext uri="{BB962C8B-B14F-4D97-AF65-F5344CB8AC3E}">
        <p14:creationId xmlns:p14="http://schemas.microsoft.com/office/powerpoint/2010/main" val="19287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4800" dirty="0">
                <a:solidFill>
                  <a:schemeClr val="bg2">
                    <a:lumMod val="90000"/>
                  </a:schemeClr>
                </a:solidFill>
              </a:rPr>
              <a:t>To grow like Jesus means growing in faith, hope, and love!</a:t>
            </a:r>
            <a:br>
              <a:rPr lang="en-US" sz="4800" dirty="0">
                <a:solidFill>
                  <a:schemeClr val="bg2">
                    <a:lumMod val="90000"/>
                  </a:schemeClr>
                </a:solidFill>
              </a:rPr>
            </a:br>
            <a:br>
              <a:rPr lang="en-US" sz="4800" dirty="0">
                <a:solidFill>
                  <a:schemeClr val="bg2">
                    <a:lumMod val="90000"/>
                  </a:schemeClr>
                </a:solidFill>
              </a:rPr>
            </a:br>
            <a:r>
              <a:rPr lang="en-US" sz="4800" dirty="0">
                <a:solidFill>
                  <a:schemeClr val="bg2">
                    <a:lumMod val="90000"/>
                  </a:schemeClr>
                </a:solidFill>
              </a:rPr>
              <a:t>Will you meet the challenge? </a:t>
            </a:r>
          </a:p>
        </p:txBody>
      </p:sp>
    </p:spTree>
    <p:extLst>
      <p:ext uri="{BB962C8B-B14F-4D97-AF65-F5344CB8AC3E}">
        <p14:creationId xmlns:p14="http://schemas.microsoft.com/office/powerpoint/2010/main" val="2307384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7362B-7980-384D-994A-53575651614D}"/>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a:t>
            </a:r>
            <a:r>
              <a:rPr lang="en-US" sz="5400" i="1" dirty="0">
                <a:solidFill>
                  <a:schemeClr val="bg2">
                    <a:lumMod val="90000"/>
                  </a:schemeClr>
                </a:solidFill>
              </a:rPr>
              <a:t>52 And Jesus kept increasing in wisdom and stature, and in favor with God and men. (Luke 2:52)</a:t>
            </a:r>
            <a:endParaRPr lang="en-US" sz="40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7200" dirty="0">
                <a:solidFill>
                  <a:schemeClr val="bg2">
                    <a:lumMod val="90000"/>
                  </a:schemeClr>
                </a:solidFill>
              </a:rPr>
              <a:t>Ephesians 4:11-16</a:t>
            </a:r>
          </a:p>
        </p:txBody>
      </p:sp>
    </p:spTree>
    <p:extLst>
      <p:ext uri="{BB962C8B-B14F-4D97-AF65-F5344CB8AC3E}">
        <p14:creationId xmlns:p14="http://schemas.microsoft.com/office/powerpoint/2010/main" val="86845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1 Thessalonians 1:1-10 </a:t>
            </a:r>
          </a:p>
        </p:txBody>
      </p:sp>
    </p:spTree>
    <p:extLst>
      <p:ext uri="{BB962C8B-B14F-4D97-AF65-F5344CB8AC3E}">
        <p14:creationId xmlns:p14="http://schemas.microsoft.com/office/powerpoint/2010/main" val="879193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1.	You are A Called Out People (v1-4)</a:t>
            </a:r>
          </a:p>
        </p:txBody>
      </p:sp>
    </p:spTree>
    <p:extLst>
      <p:ext uri="{BB962C8B-B14F-4D97-AF65-F5344CB8AC3E}">
        <p14:creationId xmlns:p14="http://schemas.microsoft.com/office/powerpoint/2010/main" val="1677800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3 Blessed be the God and Father of our Lord Jesus Christ, who has blessed us with every spiritual blessing in the heavenly places in Christ, 4 just as He chose us in Him before the foundation of the world, that we would be holy and blameless before Him. In love  5 He predestined us to adoption as sons through Jesus Christ to Himself (Ephesians 1:3-4)</a:t>
            </a:r>
          </a:p>
        </p:txBody>
      </p:sp>
    </p:spTree>
    <p:extLst>
      <p:ext uri="{BB962C8B-B14F-4D97-AF65-F5344CB8AC3E}">
        <p14:creationId xmlns:p14="http://schemas.microsoft.com/office/powerpoint/2010/main" val="104789068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Salvation begins with God. “God hath from the beginning chosen you to salvation” (2 </a:t>
            </a:r>
            <a:r>
              <a:rPr lang="en-US" sz="4000" i="1" dirty="0" err="1">
                <a:solidFill>
                  <a:schemeClr val="bg2">
                    <a:lumMod val="90000"/>
                  </a:schemeClr>
                </a:solidFill>
              </a:rPr>
              <a:t>Thes</a:t>
            </a:r>
            <a:r>
              <a:rPr lang="en-US" sz="4000" i="1" dirty="0">
                <a:solidFill>
                  <a:schemeClr val="bg2">
                    <a:lumMod val="90000"/>
                  </a:schemeClr>
                </a:solidFill>
              </a:rPr>
              <a:t>. 2:13). </a:t>
            </a:r>
            <a:endParaRPr lang="en-US" sz="4000" dirty="0">
              <a:solidFill>
                <a:schemeClr val="bg2">
                  <a:lumMod val="90000"/>
                </a:schemeClr>
              </a:solidFill>
            </a:endParaRPr>
          </a:p>
        </p:txBody>
      </p:sp>
    </p:spTree>
    <p:extLst>
      <p:ext uri="{BB962C8B-B14F-4D97-AF65-F5344CB8AC3E}">
        <p14:creationId xmlns:p14="http://schemas.microsoft.com/office/powerpoint/2010/main" val="3692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Salvation involves God’s love. Paul called these saints “brethren beloved”—not only beloved by Paul (1 </a:t>
            </a:r>
            <a:r>
              <a:rPr lang="en-US" sz="4000" i="1" dirty="0" err="1">
                <a:solidFill>
                  <a:schemeClr val="bg2">
                    <a:lumMod val="90000"/>
                  </a:schemeClr>
                </a:solidFill>
              </a:rPr>
              <a:t>Thes</a:t>
            </a:r>
            <a:r>
              <a:rPr lang="en-US" sz="4000" i="1" dirty="0">
                <a:solidFill>
                  <a:schemeClr val="bg2">
                    <a:lumMod val="90000"/>
                  </a:schemeClr>
                </a:solidFill>
              </a:rPr>
              <a:t>. 2:17), but also beloved by God.</a:t>
            </a:r>
            <a:endParaRPr lang="en-US" sz="4000" dirty="0">
              <a:solidFill>
                <a:schemeClr val="bg2">
                  <a:lumMod val="90000"/>
                </a:schemeClr>
              </a:solidFill>
            </a:endParaRPr>
          </a:p>
        </p:txBody>
      </p:sp>
    </p:spTree>
    <p:extLst>
      <p:ext uri="{BB962C8B-B14F-4D97-AF65-F5344CB8AC3E}">
        <p14:creationId xmlns:p14="http://schemas.microsoft.com/office/powerpoint/2010/main" val="3361416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3183</TotalTime>
  <Words>445</Words>
  <Application>Microsoft Macintosh PowerPoint</Application>
  <PresentationFormat>On-screen Show (4:3)</PresentationFormat>
  <Paragraphs>19</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 52 And Jesus kept increasing in wisdom and stature, and in favor with God and men. (Luke 2:52)</vt:lpstr>
      <vt:lpstr>Ephesians 4:11-16</vt:lpstr>
      <vt:lpstr>1 Thessalonians 1:1-10 </vt:lpstr>
      <vt:lpstr>1. You are A Called Out People (v1-4)</vt:lpstr>
      <vt:lpstr>3 Blessed be the God and Father of our Lord Jesus Christ, who has blessed us with every spiritual blessing in the heavenly places in Christ, 4 just as He chose us in Him before the foundation of the world, that we would be holy and blameless before Him. In love  5 He predestined us to adoption as sons through Jesus Christ to Himself (Ephesians 1:3-4)</vt:lpstr>
      <vt:lpstr>Salvation begins with God. “God hath from the beginning chosen you to salvation” (2 Thes. 2:13). </vt:lpstr>
      <vt:lpstr>Salvation involves God’s love. Paul called these saints “brethren beloved”—not only beloved by Paul (1 Thes. 2:17), but also beloved by God.</vt:lpstr>
      <vt:lpstr>Salvation involves faith. “For by grace you are saved through faith” (Eph. 2:8)</vt:lpstr>
      <vt:lpstr>13 For this reason we also constantly thank God that when you received the word of God which you heard from us, you accepted it not as the word of men, but for what it really is, the word of God, which also performs its work in you who believe (1 Thessalonians 2:13)</vt:lpstr>
      <vt:lpstr>Salvation involves the Trinity. Christians believe in one God existing in three Persons: God the Father, and God the Son, and God the Holy Spirit</vt:lpstr>
      <vt:lpstr>Salvation changes the life. How did Paul know that these Thessalonians were elected or chosen of God? He saw a change in their lives.</vt:lpstr>
      <vt:lpstr>Your work of faith | You turned to God                                      from idols </vt:lpstr>
      <vt:lpstr>2. An Exemplary People (1 Thes 1:5-7)</vt:lpstr>
      <vt:lpstr>V5 – Receive the Word V6 – They imitated Christ and their        spiritual leaders V6 – They suffered for Christ V7 – They were good examples to      others</vt:lpstr>
      <vt:lpstr>3. An Enthusiastic People (1 Thes 1:8)</vt:lpstr>
      <vt:lpstr>4. An Expectant People (1 Thes 1:9-10)  </vt:lpstr>
      <vt:lpstr>To grow like Jesus means growing in faith, hope, and love!  Will you meet the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132</cp:revision>
  <dcterms:created xsi:type="dcterms:W3CDTF">2012-12-17T21:57:22Z</dcterms:created>
  <dcterms:modified xsi:type="dcterms:W3CDTF">2021-03-18T15:48:11Z</dcterms:modified>
</cp:coreProperties>
</file>