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0" r:id="rId2"/>
    <p:sldId id="281" r:id="rId3"/>
    <p:sldId id="289" r:id="rId4"/>
    <p:sldId id="284" r:id="rId5"/>
    <p:sldId id="282" r:id="rId6"/>
    <p:sldId id="283" r:id="rId7"/>
    <p:sldId id="285" r:id="rId8"/>
    <p:sldId id="290" r:id="rId9"/>
    <p:sldId id="291" r:id="rId10"/>
    <p:sldId id="292" r:id="rId11"/>
    <p:sldId id="293" r:id="rId12"/>
    <p:sldId id="294" r:id="rId13"/>
    <p:sldId id="295" r:id="rId14"/>
    <p:sldId id="288" r:id="rId15"/>
    <p:sldId id="297" r:id="rId16"/>
    <p:sldId id="296" r:id="rId17"/>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54"/>
    <p:restoredTop sz="94674"/>
  </p:normalViewPr>
  <p:slideViewPr>
    <p:cSldViewPr snapToGrid="0" snapToObjects="1">
      <p:cViewPr varScale="1">
        <p:scale>
          <a:sx n="69" d="100"/>
          <a:sy n="69" d="100"/>
        </p:scale>
        <p:origin x="208" y="9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80FD976-B2C5-634C-8FE0-9E8EADFF6FE3}"/>
              </a:ext>
            </a:extLst>
          </p:cNvPr>
          <p:cNvSpPr>
            <a:spLocks noGrp="1"/>
          </p:cNvSpPr>
          <p:nvPr>
            <p:ph type="dt" sz="half" idx="10"/>
          </p:nvPr>
        </p:nvSpPr>
        <p:spPr/>
        <p:txBody>
          <a:bodyPr/>
          <a:lstStyle>
            <a:lvl1pPr>
              <a:defRPr/>
            </a:lvl1pPr>
          </a:lstStyle>
          <a:p>
            <a:fld id="{65E2C249-BE68-B44E-B06D-98605FF1AEE4}" type="datetimeFigureOut">
              <a:rPr lang="en-US" altLang="en-US"/>
              <a:pPr/>
              <a:t>3/8/21</a:t>
            </a:fld>
            <a:endParaRPr lang="en-US" altLang="en-US"/>
          </a:p>
        </p:txBody>
      </p:sp>
      <p:sp>
        <p:nvSpPr>
          <p:cNvPr id="5" name="Footer Placeholder 4">
            <a:extLst>
              <a:ext uri="{FF2B5EF4-FFF2-40B4-BE49-F238E27FC236}">
                <a16:creationId xmlns:a16="http://schemas.microsoft.com/office/drawing/2014/main" id="{ACA1236D-EE96-4D40-A20C-C53AF11A2B3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19CF9B-B249-BE41-92E2-21516659A461}"/>
              </a:ext>
            </a:extLst>
          </p:cNvPr>
          <p:cNvSpPr>
            <a:spLocks noGrp="1"/>
          </p:cNvSpPr>
          <p:nvPr>
            <p:ph type="sldNum" sz="quarter" idx="12"/>
          </p:nvPr>
        </p:nvSpPr>
        <p:spPr/>
        <p:txBody>
          <a:bodyPr/>
          <a:lstStyle>
            <a:lvl1pPr>
              <a:defRPr/>
            </a:lvl1pPr>
          </a:lstStyle>
          <a:p>
            <a:fld id="{89179DC2-7796-2648-A745-6E274B30EFF4}" type="slidenum">
              <a:rPr lang="en-US" altLang="en-US"/>
              <a:pPr/>
              <a:t>‹#›</a:t>
            </a:fld>
            <a:endParaRPr lang="en-US" altLang="en-US"/>
          </a:p>
        </p:txBody>
      </p:sp>
    </p:spTree>
    <p:extLst>
      <p:ext uri="{BB962C8B-B14F-4D97-AF65-F5344CB8AC3E}">
        <p14:creationId xmlns:p14="http://schemas.microsoft.com/office/powerpoint/2010/main" val="401286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47035-BE1A-5449-8FC5-B4972DBC4704}"/>
              </a:ext>
            </a:extLst>
          </p:cNvPr>
          <p:cNvSpPr>
            <a:spLocks noGrp="1"/>
          </p:cNvSpPr>
          <p:nvPr>
            <p:ph type="dt" sz="half" idx="10"/>
          </p:nvPr>
        </p:nvSpPr>
        <p:spPr/>
        <p:txBody>
          <a:bodyPr/>
          <a:lstStyle>
            <a:lvl1pPr>
              <a:defRPr/>
            </a:lvl1pPr>
          </a:lstStyle>
          <a:p>
            <a:fld id="{30D9FB9A-AA42-8E48-BD45-EA6F0E0A9C55}" type="datetimeFigureOut">
              <a:rPr lang="en-US" altLang="en-US"/>
              <a:pPr/>
              <a:t>3/8/21</a:t>
            </a:fld>
            <a:endParaRPr lang="en-US" altLang="en-US"/>
          </a:p>
        </p:txBody>
      </p:sp>
      <p:sp>
        <p:nvSpPr>
          <p:cNvPr id="5" name="Footer Placeholder 4">
            <a:extLst>
              <a:ext uri="{FF2B5EF4-FFF2-40B4-BE49-F238E27FC236}">
                <a16:creationId xmlns:a16="http://schemas.microsoft.com/office/drawing/2014/main" id="{D5BE4505-D623-D741-A634-66E81334F5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5F8945-F8B8-9C43-8A0B-FD58F6EFD62A}"/>
              </a:ext>
            </a:extLst>
          </p:cNvPr>
          <p:cNvSpPr>
            <a:spLocks noGrp="1"/>
          </p:cNvSpPr>
          <p:nvPr>
            <p:ph type="sldNum" sz="quarter" idx="12"/>
          </p:nvPr>
        </p:nvSpPr>
        <p:spPr/>
        <p:txBody>
          <a:bodyPr/>
          <a:lstStyle>
            <a:lvl1pPr>
              <a:defRPr/>
            </a:lvl1pPr>
          </a:lstStyle>
          <a:p>
            <a:fld id="{ECCEC6C1-7BFF-D846-93B9-E41559074F28}" type="slidenum">
              <a:rPr lang="en-US" altLang="en-US"/>
              <a:pPr/>
              <a:t>‹#›</a:t>
            </a:fld>
            <a:endParaRPr lang="en-US" altLang="en-US"/>
          </a:p>
        </p:txBody>
      </p:sp>
    </p:spTree>
    <p:extLst>
      <p:ext uri="{BB962C8B-B14F-4D97-AF65-F5344CB8AC3E}">
        <p14:creationId xmlns:p14="http://schemas.microsoft.com/office/powerpoint/2010/main" val="2158591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CC301E-0878-5542-A903-965BC3ACA69E}"/>
              </a:ext>
            </a:extLst>
          </p:cNvPr>
          <p:cNvSpPr>
            <a:spLocks noGrp="1"/>
          </p:cNvSpPr>
          <p:nvPr>
            <p:ph type="dt" sz="half" idx="10"/>
          </p:nvPr>
        </p:nvSpPr>
        <p:spPr/>
        <p:txBody>
          <a:bodyPr/>
          <a:lstStyle>
            <a:lvl1pPr>
              <a:defRPr/>
            </a:lvl1pPr>
          </a:lstStyle>
          <a:p>
            <a:fld id="{3447E795-E481-D945-9D64-5A154E124D6C}" type="datetimeFigureOut">
              <a:rPr lang="en-US" altLang="en-US"/>
              <a:pPr/>
              <a:t>3/8/21</a:t>
            </a:fld>
            <a:endParaRPr lang="en-US" altLang="en-US"/>
          </a:p>
        </p:txBody>
      </p:sp>
      <p:sp>
        <p:nvSpPr>
          <p:cNvPr id="5" name="Footer Placeholder 4">
            <a:extLst>
              <a:ext uri="{FF2B5EF4-FFF2-40B4-BE49-F238E27FC236}">
                <a16:creationId xmlns:a16="http://schemas.microsoft.com/office/drawing/2014/main" id="{E853BAA4-2D9A-104A-92E7-5CBE02B400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6D2EE1-4BCB-654B-A480-8BF2B0B8D462}"/>
              </a:ext>
            </a:extLst>
          </p:cNvPr>
          <p:cNvSpPr>
            <a:spLocks noGrp="1"/>
          </p:cNvSpPr>
          <p:nvPr>
            <p:ph type="sldNum" sz="quarter" idx="12"/>
          </p:nvPr>
        </p:nvSpPr>
        <p:spPr/>
        <p:txBody>
          <a:bodyPr/>
          <a:lstStyle>
            <a:lvl1pPr>
              <a:defRPr/>
            </a:lvl1pPr>
          </a:lstStyle>
          <a:p>
            <a:fld id="{EB456369-9C46-794E-B099-EB1F4D320929}" type="slidenum">
              <a:rPr lang="en-US" altLang="en-US"/>
              <a:pPr/>
              <a:t>‹#›</a:t>
            </a:fld>
            <a:endParaRPr lang="en-US" altLang="en-US"/>
          </a:p>
        </p:txBody>
      </p:sp>
    </p:spTree>
    <p:extLst>
      <p:ext uri="{BB962C8B-B14F-4D97-AF65-F5344CB8AC3E}">
        <p14:creationId xmlns:p14="http://schemas.microsoft.com/office/powerpoint/2010/main" val="927531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21679-1A4A-8A4C-A548-CC9C9E3304FE}"/>
              </a:ext>
            </a:extLst>
          </p:cNvPr>
          <p:cNvSpPr>
            <a:spLocks noGrp="1"/>
          </p:cNvSpPr>
          <p:nvPr>
            <p:ph type="dt" sz="half" idx="10"/>
          </p:nvPr>
        </p:nvSpPr>
        <p:spPr/>
        <p:txBody>
          <a:bodyPr/>
          <a:lstStyle>
            <a:lvl1pPr>
              <a:defRPr/>
            </a:lvl1pPr>
          </a:lstStyle>
          <a:p>
            <a:fld id="{846B4372-6D83-B343-A85A-C2BEFD490C2E}" type="datetimeFigureOut">
              <a:rPr lang="en-US" altLang="en-US"/>
              <a:pPr/>
              <a:t>3/8/21</a:t>
            </a:fld>
            <a:endParaRPr lang="en-US" altLang="en-US"/>
          </a:p>
        </p:txBody>
      </p:sp>
      <p:sp>
        <p:nvSpPr>
          <p:cNvPr id="5" name="Footer Placeholder 4">
            <a:extLst>
              <a:ext uri="{FF2B5EF4-FFF2-40B4-BE49-F238E27FC236}">
                <a16:creationId xmlns:a16="http://schemas.microsoft.com/office/drawing/2014/main" id="{BD8B71D8-74AD-0542-86F7-A25981716A7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332C22-A223-724B-BEC0-DE7948DCE4E8}"/>
              </a:ext>
            </a:extLst>
          </p:cNvPr>
          <p:cNvSpPr>
            <a:spLocks noGrp="1"/>
          </p:cNvSpPr>
          <p:nvPr>
            <p:ph type="sldNum" sz="quarter" idx="12"/>
          </p:nvPr>
        </p:nvSpPr>
        <p:spPr/>
        <p:txBody>
          <a:bodyPr/>
          <a:lstStyle>
            <a:lvl1pPr>
              <a:defRPr/>
            </a:lvl1pPr>
          </a:lstStyle>
          <a:p>
            <a:fld id="{E43D6133-DF7E-9040-9FB6-ADDA67C6E2D3}" type="slidenum">
              <a:rPr lang="en-US" altLang="en-US"/>
              <a:pPr/>
              <a:t>‹#›</a:t>
            </a:fld>
            <a:endParaRPr lang="en-US" altLang="en-US"/>
          </a:p>
        </p:txBody>
      </p:sp>
    </p:spTree>
    <p:extLst>
      <p:ext uri="{BB962C8B-B14F-4D97-AF65-F5344CB8AC3E}">
        <p14:creationId xmlns:p14="http://schemas.microsoft.com/office/powerpoint/2010/main" val="1147192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1A3143-3625-8D45-8383-CD09B89C74BA}"/>
              </a:ext>
            </a:extLst>
          </p:cNvPr>
          <p:cNvSpPr>
            <a:spLocks noGrp="1"/>
          </p:cNvSpPr>
          <p:nvPr>
            <p:ph type="dt" sz="half" idx="10"/>
          </p:nvPr>
        </p:nvSpPr>
        <p:spPr/>
        <p:txBody>
          <a:bodyPr/>
          <a:lstStyle>
            <a:lvl1pPr>
              <a:defRPr/>
            </a:lvl1pPr>
          </a:lstStyle>
          <a:p>
            <a:fld id="{E3E0D030-DE49-9D4D-AA1A-1DE1FD7D5BDD}" type="datetimeFigureOut">
              <a:rPr lang="en-US" altLang="en-US"/>
              <a:pPr/>
              <a:t>3/8/21</a:t>
            </a:fld>
            <a:endParaRPr lang="en-US" altLang="en-US"/>
          </a:p>
        </p:txBody>
      </p:sp>
      <p:sp>
        <p:nvSpPr>
          <p:cNvPr id="5" name="Footer Placeholder 4">
            <a:extLst>
              <a:ext uri="{FF2B5EF4-FFF2-40B4-BE49-F238E27FC236}">
                <a16:creationId xmlns:a16="http://schemas.microsoft.com/office/drawing/2014/main" id="{D781E04C-9360-CC43-B51F-FCBE73054A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4C631FB-8FDE-F240-AB33-7B5F8785CCF5}"/>
              </a:ext>
            </a:extLst>
          </p:cNvPr>
          <p:cNvSpPr>
            <a:spLocks noGrp="1"/>
          </p:cNvSpPr>
          <p:nvPr>
            <p:ph type="sldNum" sz="quarter" idx="12"/>
          </p:nvPr>
        </p:nvSpPr>
        <p:spPr/>
        <p:txBody>
          <a:bodyPr/>
          <a:lstStyle>
            <a:lvl1pPr>
              <a:defRPr/>
            </a:lvl1pPr>
          </a:lstStyle>
          <a:p>
            <a:fld id="{5B108454-440F-7A4D-93B7-7F159B8252C8}" type="slidenum">
              <a:rPr lang="en-US" altLang="en-US"/>
              <a:pPr/>
              <a:t>‹#›</a:t>
            </a:fld>
            <a:endParaRPr lang="en-US" altLang="en-US"/>
          </a:p>
        </p:txBody>
      </p:sp>
    </p:spTree>
    <p:extLst>
      <p:ext uri="{BB962C8B-B14F-4D97-AF65-F5344CB8AC3E}">
        <p14:creationId xmlns:p14="http://schemas.microsoft.com/office/powerpoint/2010/main" val="1881325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DF40AF9-BFA7-B842-A91B-D40FDD2C8D41}"/>
              </a:ext>
            </a:extLst>
          </p:cNvPr>
          <p:cNvSpPr>
            <a:spLocks noGrp="1"/>
          </p:cNvSpPr>
          <p:nvPr>
            <p:ph type="dt" sz="half" idx="10"/>
          </p:nvPr>
        </p:nvSpPr>
        <p:spPr/>
        <p:txBody>
          <a:bodyPr/>
          <a:lstStyle>
            <a:lvl1pPr>
              <a:defRPr/>
            </a:lvl1pPr>
          </a:lstStyle>
          <a:p>
            <a:fld id="{E9E5FB98-DB30-1D4A-A752-1E6A70A1DA33}" type="datetimeFigureOut">
              <a:rPr lang="en-US" altLang="en-US"/>
              <a:pPr/>
              <a:t>3/8/21</a:t>
            </a:fld>
            <a:endParaRPr lang="en-US" altLang="en-US"/>
          </a:p>
        </p:txBody>
      </p:sp>
      <p:sp>
        <p:nvSpPr>
          <p:cNvPr id="6" name="Footer Placeholder 4">
            <a:extLst>
              <a:ext uri="{FF2B5EF4-FFF2-40B4-BE49-F238E27FC236}">
                <a16:creationId xmlns:a16="http://schemas.microsoft.com/office/drawing/2014/main" id="{BEEC4932-5B78-3848-B91D-F8314C656B8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0C4A4-B722-424A-ACB8-A56E707746BD}"/>
              </a:ext>
            </a:extLst>
          </p:cNvPr>
          <p:cNvSpPr>
            <a:spLocks noGrp="1"/>
          </p:cNvSpPr>
          <p:nvPr>
            <p:ph type="sldNum" sz="quarter" idx="12"/>
          </p:nvPr>
        </p:nvSpPr>
        <p:spPr/>
        <p:txBody>
          <a:bodyPr/>
          <a:lstStyle>
            <a:lvl1pPr>
              <a:defRPr/>
            </a:lvl1pPr>
          </a:lstStyle>
          <a:p>
            <a:fld id="{1BD3D100-2F0D-2F4D-A7D7-4E69EC3B1BBC}" type="slidenum">
              <a:rPr lang="en-US" altLang="en-US"/>
              <a:pPr/>
              <a:t>‹#›</a:t>
            </a:fld>
            <a:endParaRPr lang="en-US" altLang="en-US"/>
          </a:p>
        </p:txBody>
      </p:sp>
    </p:spTree>
    <p:extLst>
      <p:ext uri="{BB962C8B-B14F-4D97-AF65-F5344CB8AC3E}">
        <p14:creationId xmlns:p14="http://schemas.microsoft.com/office/powerpoint/2010/main" val="3152837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6CB7159-F803-754F-BE16-00BF8BEFCBE7}"/>
              </a:ext>
            </a:extLst>
          </p:cNvPr>
          <p:cNvSpPr>
            <a:spLocks noGrp="1"/>
          </p:cNvSpPr>
          <p:nvPr>
            <p:ph type="dt" sz="half" idx="10"/>
          </p:nvPr>
        </p:nvSpPr>
        <p:spPr/>
        <p:txBody>
          <a:bodyPr/>
          <a:lstStyle>
            <a:lvl1pPr>
              <a:defRPr/>
            </a:lvl1pPr>
          </a:lstStyle>
          <a:p>
            <a:fld id="{DCA3D52E-8469-9740-97DE-CA5E758538F8}" type="datetimeFigureOut">
              <a:rPr lang="en-US" altLang="en-US"/>
              <a:pPr/>
              <a:t>3/8/21</a:t>
            </a:fld>
            <a:endParaRPr lang="en-US" altLang="en-US"/>
          </a:p>
        </p:txBody>
      </p:sp>
      <p:sp>
        <p:nvSpPr>
          <p:cNvPr id="8" name="Footer Placeholder 4">
            <a:extLst>
              <a:ext uri="{FF2B5EF4-FFF2-40B4-BE49-F238E27FC236}">
                <a16:creationId xmlns:a16="http://schemas.microsoft.com/office/drawing/2014/main" id="{E048CB64-F26D-A04B-A7FE-3C895CD25BE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3F8E309-B3A4-3E4A-B81B-4219FB986F94}"/>
              </a:ext>
            </a:extLst>
          </p:cNvPr>
          <p:cNvSpPr>
            <a:spLocks noGrp="1"/>
          </p:cNvSpPr>
          <p:nvPr>
            <p:ph type="sldNum" sz="quarter" idx="12"/>
          </p:nvPr>
        </p:nvSpPr>
        <p:spPr/>
        <p:txBody>
          <a:bodyPr/>
          <a:lstStyle>
            <a:lvl1pPr>
              <a:defRPr/>
            </a:lvl1pPr>
          </a:lstStyle>
          <a:p>
            <a:fld id="{10346569-E004-164C-AB7B-AEBE74A9F9BA}" type="slidenum">
              <a:rPr lang="en-US" altLang="en-US"/>
              <a:pPr/>
              <a:t>‹#›</a:t>
            </a:fld>
            <a:endParaRPr lang="en-US" altLang="en-US"/>
          </a:p>
        </p:txBody>
      </p:sp>
    </p:spTree>
    <p:extLst>
      <p:ext uri="{BB962C8B-B14F-4D97-AF65-F5344CB8AC3E}">
        <p14:creationId xmlns:p14="http://schemas.microsoft.com/office/powerpoint/2010/main" val="408167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E111706-7EDF-1E44-86FA-F252628414A3}"/>
              </a:ext>
            </a:extLst>
          </p:cNvPr>
          <p:cNvSpPr>
            <a:spLocks noGrp="1"/>
          </p:cNvSpPr>
          <p:nvPr>
            <p:ph type="dt" sz="half" idx="10"/>
          </p:nvPr>
        </p:nvSpPr>
        <p:spPr/>
        <p:txBody>
          <a:bodyPr/>
          <a:lstStyle>
            <a:lvl1pPr>
              <a:defRPr/>
            </a:lvl1pPr>
          </a:lstStyle>
          <a:p>
            <a:fld id="{9CEC40C0-A63A-254D-9583-1F9940605DFA}" type="datetimeFigureOut">
              <a:rPr lang="en-US" altLang="en-US"/>
              <a:pPr/>
              <a:t>3/8/21</a:t>
            </a:fld>
            <a:endParaRPr lang="en-US" altLang="en-US"/>
          </a:p>
        </p:txBody>
      </p:sp>
      <p:sp>
        <p:nvSpPr>
          <p:cNvPr id="4" name="Footer Placeholder 4">
            <a:extLst>
              <a:ext uri="{FF2B5EF4-FFF2-40B4-BE49-F238E27FC236}">
                <a16:creationId xmlns:a16="http://schemas.microsoft.com/office/drawing/2014/main" id="{0190DFFB-319F-004D-85AA-8B2778B06B9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01F41BF-35BA-114A-80DE-10A0441D1F0B}"/>
              </a:ext>
            </a:extLst>
          </p:cNvPr>
          <p:cNvSpPr>
            <a:spLocks noGrp="1"/>
          </p:cNvSpPr>
          <p:nvPr>
            <p:ph type="sldNum" sz="quarter" idx="12"/>
          </p:nvPr>
        </p:nvSpPr>
        <p:spPr/>
        <p:txBody>
          <a:bodyPr/>
          <a:lstStyle>
            <a:lvl1pPr>
              <a:defRPr/>
            </a:lvl1pPr>
          </a:lstStyle>
          <a:p>
            <a:fld id="{F3B727E5-A63E-7B4D-99A4-129DB52485FC}" type="slidenum">
              <a:rPr lang="en-US" altLang="en-US"/>
              <a:pPr/>
              <a:t>‹#›</a:t>
            </a:fld>
            <a:endParaRPr lang="en-US" altLang="en-US"/>
          </a:p>
        </p:txBody>
      </p:sp>
    </p:spTree>
    <p:extLst>
      <p:ext uri="{BB962C8B-B14F-4D97-AF65-F5344CB8AC3E}">
        <p14:creationId xmlns:p14="http://schemas.microsoft.com/office/powerpoint/2010/main" val="928588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E3E4DA5-8D74-C748-81DB-6A9718C8296F}"/>
              </a:ext>
            </a:extLst>
          </p:cNvPr>
          <p:cNvSpPr>
            <a:spLocks noGrp="1"/>
          </p:cNvSpPr>
          <p:nvPr>
            <p:ph type="dt" sz="half" idx="10"/>
          </p:nvPr>
        </p:nvSpPr>
        <p:spPr/>
        <p:txBody>
          <a:bodyPr/>
          <a:lstStyle>
            <a:lvl1pPr>
              <a:defRPr/>
            </a:lvl1pPr>
          </a:lstStyle>
          <a:p>
            <a:fld id="{8F706FE8-200A-384A-B9AC-B27C754694EB}" type="datetimeFigureOut">
              <a:rPr lang="en-US" altLang="en-US"/>
              <a:pPr/>
              <a:t>3/8/21</a:t>
            </a:fld>
            <a:endParaRPr lang="en-US" altLang="en-US"/>
          </a:p>
        </p:txBody>
      </p:sp>
      <p:sp>
        <p:nvSpPr>
          <p:cNvPr id="3" name="Footer Placeholder 4">
            <a:extLst>
              <a:ext uri="{FF2B5EF4-FFF2-40B4-BE49-F238E27FC236}">
                <a16:creationId xmlns:a16="http://schemas.microsoft.com/office/drawing/2014/main" id="{475F2EAF-7821-724E-BF92-DC9743295A9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04F10DD-4BDD-204F-9494-84FAC82C0452}"/>
              </a:ext>
            </a:extLst>
          </p:cNvPr>
          <p:cNvSpPr>
            <a:spLocks noGrp="1"/>
          </p:cNvSpPr>
          <p:nvPr>
            <p:ph type="sldNum" sz="quarter" idx="12"/>
          </p:nvPr>
        </p:nvSpPr>
        <p:spPr/>
        <p:txBody>
          <a:bodyPr/>
          <a:lstStyle>
            <a:lvl1pPr>
              <a:defRPr/>
            </a:lvl1pPr>
          </a:lstStyle>
          <a:p>
            <a:fld id="{DC50DED8-E38B-4D4E-AEF6-2696BEAE7DA8}" type="slidenum">
              <a:rPr lang="en-US" altLang="en-US"/>
              <a:pPr/>
              <a:t>‹#›</a:t>
            </a:fld>
            <a:endParaRPr lang="en-US" altLang="en-US"/>
          </a:p>
        </p:txBody>
      </p:sp>
    </p:spTree>
    <p:extLst>
      <p:ext uri="{BB962C8B-B14F-4D97-AF65-F5344CB8AC3E}">
        <p14:creationId xmlns:p14="http://schemas.microsoft.com/office/powerpoint/2010/main" val="1942252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A035348-8CD4-064B-AD75-99013C6C9E28}"/>
              </a:ext>
            </a:extLst>
          </p:cNvPr>
          <p:cNvSpPr>
            <a:spLocks noGrp="1"/>
          </p:cNvSpPr>
          <p:nvPr>
            <p:ph type="dt" sz="half" idx="10"/>
          </p:nvPr>
        </p:nvSpPr>
        <p:spPr/>
        <p:txBody>
          <a:bodyPr/>
          <a:lstStyle>
            <a:lvl1pPr>
              <a:defRPr/>
            </a:lvl1pPr>
          </a:lstStyle>
          <a:p>
            <a:fld id="{D2EA819E-FC0F-BC4E-BBB1-74C080E8949B}" type="datetimeFigureOut">
              <a:rPr lang="en-US" altLang="en-US"/>
              <a:pPr/>
              <a:t>3/8/21</a:t>
            </a:fld>
            <a:endParaRPr lang="en-US" altLang="en-US"/>
          </a:p>
        </p:txBody>
      </p:sp>
      <p:sp>
        <p:nvSpPr>
          <p:cNvPr id="6" name="Footer Placeholder 4">
            <a:extLst>
              <a:ext uri="{FF2B5EF4-FFF2-40B4-BE49-F238E27FC236}">
                <a16:creationId xmlns:a16="http://schemas.microsoft.com/office/drawing/2014/main" id="{08C1A2ED-5734-0F46-9A14-2195203E03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31082B-04D2-7A43-915F-419023EF0852}"/>
              </a:ext>
            </a:extLst>
          </p:cNvPr>
          <p:cNvSpPr>
            <a:spLocks noGrp="1"/>
          </p:cNvSpPr>
          <p:nvPr>
            <p:ph type="sldNum" sz="quarter" idx="12"/>
          </p:nvPr>
        </p:nvSpPr>
        <p:spPr/>
        <p:txBody>
          <a:bodyPr/>
          <a:lstStyle>
            <a:lvl1pPr>
              <a:defRPr/>
            </a:lvl1pPr>
          </a:lstStyle>
          <a:p>
            <a:fld id="{FD5B2B03-3159-AB41-9447-A548E6B8B89F}" type="slidenum">
              <a:rPr lang="en-US" altLang="en-US"/>
              <a:pPr/>
              <a:t>‹#›</a:t>
            </a:fld>
            <a:endParaRPr lang="en-US" altLang="en-US"/>
          </a:p>
        </p:txBody>
      </p:sp>
    </p:spTree>
    <p:extLst>
      <p:ext uri="{BB962C8B-B14F-4D97-AF65-F5344CB8AC3E}">
        <p14:creationId xmlns:p14="http://schemas.microsoft.com/office/powerpoint/2010/main" val="2143142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2CC29C5-EABA-3A45-B907-248A3C74D393}"/>
              </a:ext>
            </a:extLst>
          </p:cNvPr>
          <p:cNvSpPr>
            <a:spLocks noGrp="1"/>
          </p:cNvSpPr>
          <p:nvPr>
            <p:ph type="dt" sz="half" idx="10"/>
          </p:nvPr>
        </p:nvSpPr>
        <p:spPr/>
        <p:txBody>
          <a:bodyPr/>
          <a:lstStyle>
            <a:lvl1pPr>
              <a:defRPr/>
            </a:lvl1pPr>
          </a:lstStyle>
          <a:p>
            <a:fld id="{14A47057-7CF8-F643-AA1D-D1222E6E7B96}" type="datetimeFigureOut">
              <a:rPr lang="en-US" altLang="en-US"/>
              <a:pPr/>
              <a:t>3/8/21</a:t>
            </a:fld>
            <a:endParaRPr lang="en-US" altLang="en-US"/>
          </a:p>
        </p:txBody>
      </p:sp>
      <p:sp>
        <p:nvSpPr>
          <p:cNvPr id="6" name="Footer Placeholder 4">
            <a:extLst>
              <a:ext uri="{FF2B5EF4-FFF2-40B4-BE49-F238E27FC236}">
                <a16:creationId xmlns:a16="http://schemas.microsoft.com/office/drawing/2014/main" id="{80AE1DAD-96D4-0D47-9D15-9AD7C597D4F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95D59CB-7559-7A45-8BC7-C9E64435F235}"/>
              </a:ext>
            </a:extLst>
          </p:cNvPr>
          <p:cNvSpPr>
            <a:spLocks noGrp="1"/>
          </p:cNvSpPr>
          <p:nvPr>
            <p:ph type="sldNum" sz="quarter" idx="12"/>
          </p:nvPr>
        </p:nvSpPr>
        <p:spPr/>
        <p:txBody>
          <a:bodyPr/>
          <a:lstStyle>
            <a:lvl1pPr>
              <a:defRPr/>
            </a:lvl1pPr>
          </a:lstStyle>
          <a:p>
            <a:fld id="{DF4192AD-4D57-F24C-99AD-12E4C1868390}" type="slidenum">
              <a:rPr lang="en-US" altLang="en-US"/>
              <a:pPr/>
              <a:t>‹#›</a:t>
            </a:fld>
            <a:endParaRPr lang="en-US" altLang="en-US"/>
          </a:p>
        </p:txBody>
      </p:sp>
    </p:spTree>
    <p:extLst>
      <p:ext uri="{BB962C8B-B14F-4D97-AF65-F5344CB8AC3E}">
        <p14:creationId xmlns:p14="http://schemas.microsoft.com/office/powerpoint/2010/main" val="2365349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7E04A39-CA9C-0744-895F-DDB61827A86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68C5A99-7B38-C24E-B4D9-C5EEB6BCBD3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79A6837-83FF-A14C-9D9A-B02840D27FC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760AF40-80C2-D849-8D39-001B762AF699}" type="datetimeFigureOut">
              <a:rPr lang="en-US" altLang="en-US"/>
              <a:pPr/>
              <a:t>3/8/21</a:t>
            </a:fld>
            <a:endParaRPr lang="en-US" altLang="en-US"/>
          </a:p>
        </p:txBody>
      </p:sp>
      <p:sp>
        <p:nvSpPr>
          <p:cNvPr id="5" name="Footer Placeholder 4">
            <a:extLst>
              <a:ext uri="{FF2B5EF4-FFF2-40B4-BE49-F238E27FC236}">
                <a16:creationId xmlns:a16="http://schemas.microsoft.com/office/drawing/2014/main" id="{1CE44AC3-7A05-2843-AEA5-470C706D166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21488FA-2D4F-8048-817F-9F54CD906AE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9A5FF551-50CB-9545-A08E-D88E5F25EFD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1BD721-299D-AF44-B94D-5E0432C8E6C4}"/>
              </a:ext>
            </a:extLst>
          </p:cNvPr>
          <p:cNvPicPr>
            <a:picLocks noChangeAspect="1"/>
          </p:cNvPicPr>
          <p:nvPr/>
        </p:nvPicPr>
        <p:blipFill>
          <a:blip r:embed="rId2"/>
          <a:stretch>
            <a:fillRect/>
          </a:stretch>
        </p:blipFill>
        <p:spPr>
          <a:xfrm>
            <a:off x="-2314575" y="1"/>
            <a:ext cx="11783557" cy="6858000"/>
          </a:xfrm>
          <a:prstGeom prst="rect">
            <a:avLst/>
          </a:prstGeom>
        </p:spPr>
      </p:pic>
    </p:spTree>
    <p:extLst>
      <p:ext uri="{BB962C8B-B14F-4D97-AF65-F5344CB8AC3E}">
        <p14:creationId xmlns:p14="http://schemas.microsoft.com/office/powerpoint/2010/main" val="3220013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17 But thanks be to God that though you were slaves of sin, you became obedient from the heart to that form of teaching to which you were committed, 18 and having been freed from sin, you became slaves of righteousness. (Romans 6:17-18)</a:t>
            </a:r>
            <a:endParaRPr lang="en-US" sz="4000" dirty="0">
              <a:solidFill>
                <a:schemeClr val="bg2">
                  <a:lumMod val="90000"/>
                </a:schemeClr>
              </a:solidFill>
            </a:endParaRPr>
          </a:p>
        </p:txBody>
      </p:sp>
    </p:spTree>
    <p:extLst>
      <p:ext uri="{BB962C8B-B14F-4D97-AF65-F5344CB8AC3E}">
        <p14:creationId xmlns:p14="http://schemas.microsoft.com/office/powerpoint/2010/main" val="29064144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5715000"/>
            <a:ext cx="8229600" cy="1143000"/>
          </a:xfrm>
        </p:spPr>
        <p:txBody>
          <a:bodyPr/>
          <a:lstStyle/>
          <a:p>
            <a:r>
              <a:rPr lang="en-US" sz="4800" dirty="0">
                <a:solidFill>
                  <a:schemeClr val="bg2">
                    <a:lumMod val="90000"/>
                  </a:schemeClr>
                </a:solidFill>
              </a:rPr>
              <a:t>Obedience In Service/Sacrifice</a:t>
            </a:r>
          </a:p>
        </p:txBody>
      </p:sp>
      <p:pic>
        <p:nvPicPr>
          <p:cNvPr id="3" name="Picture 2">
            <a:extLst>
              <a:ext uri="{FF2B5EF4-FFF2-40B4-BE49-F238E27FC236}">
                <a16:creationId xmlns:a16="http://schemas.microsoft.com/office/drawing/2014/main" id="{C1728123-763F-6743-A954-5B8904DEA050}"/>
              </a:ext>
            </a:extLst>
          </p:cNvPr>
          <p:cNvPicPr>
            <a:picLocks noChangeAspect="1"/>
          </p:cNvPicPr>
          <p:nvPr/>
        </p:nvPicPr>
        <p:blipFill>
          <a:blip r:embed="rId3"/>
          <a:srcRect/>
          <a:stretch/>
        </p:blipFill>
        <p:spPr>
          <a:xfrm>
            <a:off x="457200" y="800100"/>
            <a:ext cx="8229600" cy="4114800"/>
          </a:xfrm>
          <a:prstGeom prst="rect">
            <a:avLst/>
          </a:prstGeom>
        </p:spPr>
      </p:pic>
    </p:spTree>
    <p:extLst>
      <p:ext uri="{BB962C8B-B14F-4D97-AF65-F5344CB8AC3E}">
        <p14:creationId xmlns:p14="http://schemas.microsoft.com/office/powerpoint/2010/main" val="51771771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43 “But it is not this way among you, but whoever wishes to become great among you shall be your servant; 44 and whoever wishes to be first among you shall be slave of all. 45 “For even the Son of Man did not come to be served, but to serve, and to give His life a ransom for many.” (Mark 10:43-45)</a:t>
            </a:r>
            <a:endParaRPr lang="en-US" sz="4000" dirty="0">
              <a:solidFill>
                <a:schemeClr val="bg2">
                  <a:lumMod val="90000"/>
                </a:schemeClr>
              </a:solidFill>
            </a:endParaRPr>
          </a:p>
        </p:txBody>
      </p:sp>
    </p:spTree>
    <p:extLst>
      <p:ext uri="{BB962C8B-B14F-4D97-AF65-F5344CB8AC3E}">
        <p14:creationId xmlns:p14="http://schemas.microsoft.com/office/powerpoint/2010/main" val="2595938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5486400"/>
            <a:ext cx="8229600" cy="1143000"/>
          </a:xfrm>
        </p:spPr>
        <p:txBody>
          <a:bodyPr/>
          <a:lstStyle/>
          <a:p>
            <a:r>
              <a:rPr lang="en-US" sz="6000" dirty="0">
                <a:solidFill>
                  <a:schemeClr val="bg2">
                    <a:lumMod val="90000"/>
                  </a:schemeClr>
                </a:solidFill>
              </a:rPr>
              <a:t>John 13:12-17</a:t>
            </a:r>
          </a:p>
        </p:txBody>
      </p:sp>
      <p:pic>
        <p:nvPicPr>
          <p:cNvPr id="3" name="Picture 2">
            <a:extLst>
              <a:ext uri="{FF2B5EF4-FFF2-40B4-BE49-F238E27FC236}">
                <a16:creationId xmlns:a16="http://schemas.microsoft.com/office/drawing/2014/main" id="{C1728123-763F-6743-A954-5B8904DEA050}"/>
              </a:ext>
            </a:extLst>
          </p:cNvPr>
          <p:cNvPicPr>
            <a:picLocks noChangeAspect="1"/>
          </p:cNvPicPr>
          <p:nvPr/>
        </p:nvPicPr>
        <p:blipFill>
          <a:blip r:embed="rId3"/>
          <a:srcRect/>
          <a:stretch/>
        </p:blipFill>
        <p:spPr>
          <a:xfrm>
            <a:off x="457200" y="800100"/>
            <a:ext cx="8229600" cy="4114800"/>
          </a:xfrm>
          <a:prstGeom prst="rect">
            <a:avLst/>
          </a:prstGeom>
        </p:spPr>
      </p:pic>
    </p:spTree>
    <p:extLst>
      <p:ext uri="{BB962C8B-B14F-4D97-AF65-F5344CB8AC3E}">
        <p14:creationId xmlns:p14="http://schemas.microsoft.com/office/powerpoint/2010/main" val="268947997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20 Now the God of peace, who brought up from the dead the great Shepherd of the sheep through the blood of the eternal covenant, even Jesus our Lord, 21 equip you in every good thing to do His will, working in us that which is pleasing in His sight, through Jesus Christ, to whom be the glory forever and ever. Amen. (Hebrews 13:20-21)</a:t>
            </a:r>
            <a:endParaRPr lang="en-US" sz="4000" dirty="0">
              <a:solidFill>
                <a:schemeClr val="bg2">
                  <a:lumMod val="90000"/>
                </a:schemeClr>
              </a:solidFill>
            </a:endParaRPr>
          </a:p>
        </p:txBody>
      </p:sp>
    </p:spTree>
    <p:extLst>
      <p:ext uri="{BB962C8B-B14F-4D97-AF65-F5344CB8AC3E}">
        <p14:creationId xmlns:p14="http://schemas.microsoft.com/office/powerpoint/2010/main" val="1047553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“Lord, make me perfect in every good work to do Your will. Work in me that which is well-pleasing in Your sight. To follow Christ in obedience and please do it through Jesus Christ and may He receive the glory.”</a:t>
            </a:r>
            <a:endParaRPr lang="en-US" sz="4000" dirty="0">
              <a:solidFill>
                <a:schemeClr val="bg2">
                  <a:lumMod val="90000"/>
                </a:schemeClr>
              </a:solidFill>
            </a:endParaRPr>
          </a:p>
        </p:txBody>
      </p:sp>
    </p:spTree>
    <p:extLst>
      <p:ext uri="{BB962C8B-B14F-4D97-AF65-F5344CB8AC3E}">
        <p14:creationId xmlns:p14="http://schemas.microsoft.com/office/powerpoint/2010/main" val="420764089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8 Although He was a Son, He learned obedience from the things which He suffered. 9 And having been made perfect, He became to all those who obey Him the source of eternal salvation, 10 being designated by God as a high priest according to the order of Melchizedek. (Hebrews 5:8-10)</a:t>
            </a:r>
          </a:p>
        </p:txBody>
      </p:sp>
    </p:spTree>
    <p:extLst>
      <p:ext uri="{BB962C8B-B14F-4D97-AF65-F5344CB8AC3E}">
        <p14:creationId xmlns:p14="http://schemas.microsoft.com/office/powerpoint/2010/main" val="33709841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7362B-7980-384D-994A-53575651614D}"/>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234166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 </a:t>
            </a:r>
            <a:r>
              <a:rPr lang="en-US" sz="5400" i="1" dirty="0">
                <a:solidFill>
                  <a:schemeClr val="bg2">
                    <a:lumMod val="90000"/>
                  </a:schemeClr>
                </a:solidFill>
              </a:rPr>
              <a:t>40 “A ﻿pupil is not above his teacher; but everyone, after he has been fully trained, will ﻿be like his teacher. </a:t>
            </a:r>
            <a:br>
              <a:rPr lang="en-US" sz="5400" i="1" dirty="0">
                <a:solidFill>
                  <a:schemeClr val="bg2">
                    <a:lumMod val="90000"/>
                  </a:schemeClr>
                </a:solidFill>
              </a:rPr>
            </a:br>
            <a:r>
              <a:rPr lang="en-US" sz="5400" i="1" dirty="0">
                <a:solidFill>
                  <a:schemeClr val="bg2">
                    <a:lumMod val="90000"/>
                  </a:schemeClr>
                </a:solidFill>
              </a:rPr>
              <a:t>(John 6:40)</a:t>
            </a:r>
            <a:endParaRPr lang="en-US" sz="4000" dirty="0">
              <a:solidFill>
                <a:schemeClr val="bg2">
                  <a:lumMod val="90000"/>
                </a:schemeClr>
              </a:solidFill>
            </a:endParaRPr>
          </a:p>
        </p:txBody>
      </p:sp>
    </p:spTree>
    <p:extLst>
      <p:ext uri="{BB962C8B-B14F-4D97-AF65-F5344CB8AC3E}">
        <p14:creationId xmlns:p14="http://schemas.microsoft.com/office/powerpoint/2010/main" val="272858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247135" y="2857500"/>
            <a:ext cx="8649730" cy="1143000"/>
          </a:xfrm>
        </p:spPr>
        <p:txBody>
          <a:bodyPr/>
          <a:lstStyle/>
          <a:p>
            <a:r>
              <a:rPr lang="en-US" sz="4000" dirty="0">
                <a:solidFill>
                  <a:schemeClr val="bg2">
                    <a:lumMod val="90000"/>
                  </a:schemeClr>
                </a:solidFill>
              </a:rPr>
              <a:t>How many of us want the same confidence of Jesus in our walk with God? </a:t>
            </a:r>
            <a:br>
              <a:rPr lang="en-US" sz="4000" dirty="0">
                <a:solidFill>
                  <a:schemeClr val="bg2">
                    <a:lumMod val="90000"/>
                  </a:schemeClr>
                </a:solidFill>
              </a:rPr>
            </a:br>
            <a:br>
              <a:rPr lang="en-US" sz="4000" dirty="0">
                <a:solidFill>
                  <a:schemeClr val="bg2">
                    <a:lumMod val="90000"/>
                  </a:schemeClr>
                </a:solidFill>
              </a:rPr>
            </a:br>
            <a:r>
              <a:rPr lang="en-US" sz="4000" dirty="0">
                <a:solidFill>
                  <a:schemeClr val="bg2">
                    <a:lumMod val="90000"/>
                  </a:schemeClr>
                </a:solidFill>
              </a:rPr>
              <a:t>To know that we are doing God’s will as we should be? </a:t>
            </a:r>
            <a:br>
              <a:rPr lang="en-US" sz="4000" dirty="0">
                <a:solidFill>
                  <a:schemeClr val="bg2">
                    <a:lumMod val="90000"/>
                  </a:schemeClr>
                </a:solidFill>
              </a:rPr>
            </a:br>
            <a:br>
              <a:rPr lang="en-US" sz="4000" dirty="0">
                <a:solidFill>
                  <a:schemeClr val="bg2">
                    <a:lumMod val="90000"/>
                  </a:schemeClr>
                </a:solidFill>
              </a:rPr>
            </a:br>
            <a:r>
              <a:rPr lang="en-US" sz="4000" dirty="0">
                <a:solidFill>
                  <a:schemeClr val="bg2">
                    <a:lumMod val="90000"/>
                  </a:schemeClr>
                </a:solidFill>
              </a:rPr>
              <a:t>To express our love in obedience? </a:t>
            </a:r>
          </a:p>
        </p:txBody>
      </p:sp>
    </p:spTree>
    <p:extLst>
      <p:ext uri="{BB962C8B-B14F-4D97-AF65-F5344CB8AC3E}">
        <p14:creationId xmlns:p14="http://schemas.microsoft.com/office/powerpoint/2010/main" val="868454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8 Although He was a Son, He learned obedience from the things which He suffered. 9 And having been made perfect, He became to all those who obey Him the source of eternal salvation, 10 being designated by God as a high priest according to the order of Melchizedek. (Hebrews 5:8-10)</a:t>
            </a:r>
          </a:p>
        </p:txBody>
      </p:sp>
    </p:spTree>
    <p:extLst>
      <p:ext uri="{BB962C8B-B14F-4D97-AF65-F5344CB8AC3E}">
        <p14:creationId xmlns:p14="http://schemas.microsoft.com/office/powerpoint/2010/main" val="104789068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12 So then, my beloved, just as you have always obeyed, not as in my presence only, but now much more in my absence, work out your salvation with fear and trembling; 13 for it is God who is at work in you, both to will and to work for His good pleasure. (Philippians 2:12-13)</a:t>
            </a:r>
            <a:endParaRPr lang="en-US" sz="4000" dirty="0">
              <a:solidFill>
                <a:schemeClr val="bg2">
                  <a:lumMod val="90000"/>
                </a:schemeClr>
              </a:solidFill>
            </a:endParaRPr>
          </a:p>
        </p:txBody>
      </p:sp>
    </p:spTree>
    <p:extLst>
      <p:ext uri="{BB962C8B-B14F-4D97-AF65-F5344CB8AC3E}">
        <p14:creationId xmlns:p14="http://schemas.microsoft.com/office/powerpoint/2010/main" val="369221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5715000"/>
            <a:ext cx="8229600" cy="1143000"/>
          </a:xfrm>
        </p:spPr>
        <p:txBody>
          <a:bodyPr/>
          <a:lstStyle/>
          <a:p>
            <a:r>
              <a:rPr lang="en-US" sz="6000" dirty="0">
                <a:solidFill>
                  <a:schemeClr val="bg2">
                    <a:lumMod val="90000"/>
                  </a:schemeClr>
                </a:solidFill>
              </a:rPr>
              <a:t>Luke 2:48-52</a:t>
            </a:r>
          </a:p>
        </p:txBody>
      </p:sp>
      <p:pic>
        <p:nvPicPr>
          <p:cNvPr id="1026" name="Picture 2" descr="Jesus found in the temple after 3 days at the age of 12 « Jesus Christ -  LION OF JUDAH &amp; LAMB THAT WAS SLAINED FOR US">
            <a:extLst>
              <a:ext uri="{FF2B5EF4-FFF2-40B4-BE49-F238E27FC236}">
                <a16:creationId xmlns:a16="http://schemas.microsoft.com/office/drawing/2014/main" id="{75054368-1B5B-F247-821F-3DBF53254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730" y="0"/>
            <a:ext cx="7550539" cy="576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0515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5715000"/>
            <a:ext cx="8229600" cy="1143000"/>
          </a:xfrm>
        </p:spPr>
        <p:txBody>
          <a:bodyPr/>
          <a:lstStyle/>
          <a:p>
            <a:r>
              <a:rPr lang="en-US" sz="6000" dirty="0">
                <a:solidFill>
                  <a:schemeClr val="bg2">
                    <a:lumMod val="90000"/>
                  </a:schemeClr>
                </a:solidFill>
              </a:rPr>
              <a:t>Matthew 3:13-17</a:t>
            </a:r>
          </a:p>
        </p:txBody>
      </p:sp>
      <p:pic>
        <p:nvPicPr>
          <p:cNvPr id="3" name="Picture 2">
            <a:extLst>
              <a:ext uri="{FF2B5EF4-FFF2-40B4-BE49-F238E27FC236}">
                <a16:creationId xmlns:a16="http://schemas.microsoft.com/office/drawing/2014/main" id="{C1728123-763F-6743-A954-5B8904DEA050}"/>
              </a:ext>
            </a:extLst>
          </p:cNvPr>
          <p:cNvPicPr>
            <a:picLocks noChangeAspect="1"/>
          </p:cNvPicPr>
          <p:nvPr/>
        </p:nvPicPr>
        <p:blipFill>
          <a:blip r:embed="rId3"/>
          <a:stretch>
            <a:fillRect/>
          </a:stretch>
        </p:blipFill>
        <p:spPr>
          <a:xfrm>
            <a:off x="457200" y="251460"/>
            <a:ext cx="8229600" cy="5212080"/>
          </a:xfrm>
          <a:prstGeom prst="rect">
            <a:avLst/>
          </a:prstGeom>
        </p:spPr>
      </p:pic>
    </p:spTree>
    <p:extLst>
      <p:ext uri="{BB962C8B-B14F-4D97-AF65-F5344CB8AC3E}">
        <p14:creationId xmlns:p14="http://schemas.microsoft.com/office/powerpoint/2010/main" val="16910612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3659933"/>
            <a:ext cx="8229600" cy="1143000"/>
          </a:xfrm>
        </p:spPr>
        <p:txBody>
          <a:bodyPr/>
          <a:lstStyle/>
          <a:p>
            <a:r>
              <a:rPr lang="en-US" sz="3600" i="1" dirty="0">
                <a:solidFill>
                  <a:schemeClr val="bg2">
                    <a:lumMod val="90000"/>
                  </a:schemeClr>
                </a:solidFill>
              </a:rPr>
              <a:t>3 Or do you not know that all of us who have been baptized into Christ Jesus have been baptized into His death? 4 Therefore we have been buried with Him through baptism into death, so that as Christ was raised from the dead through the glory of the Father, so we too might walk in newness of life. 5 For if we have become united with Him in the likeness of His death, certainly we shall also be in the likeness of His resurrection, (Romans 6:3-5)</a:t>
            </a:r>
            <a:br>
              <a:rPr lang="en-US" sz="3600" i="1" dirty="0">
                <a:solidFill>
                  <a:schemeClr val="bg2">
                    <a:lumMod val="90000"/>
                  </a:schemeClr>
                </a:solidFill>
              </a:rPr>
            </a:br>
            <a:br>
              <a:rPr lang="en-US" sz="4000" i="1" dirty="0">
                <a:solidFill>
                  <a:schemeClr val="bg2">
                    <a:lumMod val="90000"/>
                  </a:schemeClr>
                </a:solidFill>
              </a:rPr>
            </a:br>
            <a:br>
              <a:rPr lang="en-US" sz="4000" i="1" dirty="0">
                <a:solidFill>
                  <a:schemeClr val="bg2">
                    <a:lumMod val="90000"/>
                  </a:schemeClr>
                </a:solidFill>
              </a:rPr>
            </a:br>
            <a:endParaRPr lang="en-US" sz="4000" i="1" dirty="0">
              <a:solidFill>
                <a:schemeClr val="bg2">
                  <a:lumMod val="90000"/>
                </a:schemeClr>
              </a:solidFill>
            </a:endParaRPr>
          </a:p>
        </p:txBody>
      </p:sp>
    </p:spTree>
    <p:extLst>
      <p:ext uri="{BB962C8B-B14F-4D97-AF65-F5344CB8AC3E}">
        <p14:creationId xmlns:p14="http://schemas.microsoft.com/office/powerpoint/2010/main" val="704220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3089</TotalTime>
  <Words>602</Words>
  <Application>Microsoft Macintosh PowerPoint</Application>
  <PresentationFormat>On-screen Show (4:3)</PresentationFormat>
  <Paragraphs>14</Paragraphs>
  <Slides>16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PowerPoint Presentation</vt:lpstr>
      <vt:lpstr>PowerPoint Presentation</vt:lpstr>
      <vt:lpstr> 40 “A ﻿pupil is not above his teacher; but everyone, after he has been fully trained, will ﻿be like his teacher.  (John 6:40)</vt:lpstr>
      <vt:lpstr>How many of us want the same confidence of Jesus in our walk with God?   To know that we are doing God’s will as we should be?   To express our love in obedience? </vt:lpstr>
      <vt:lpstr>8 Although He was a Son, He learned obedience from the things which He suffered. 9 And having been made perfect, He became to all those who obey Him the source of eternal salvation, 10 being designated by God as a high priest according to the order of Melchizedek. (Hebrews 5:8-10)</vt:lpstr>
      <vt:lpstr>12 So then, my beloved, just as you have always obeyed, not as in my presence only, but now much more in my absence, work out your salvation with fear and trembling; 13 for it is God who is at work in you, both to will and to work for His good pleasure. (Philippians 2:12-13)</vt:lpstr>
      <vt:lpstr>Luke 2:48-52</vt:lpstr>
      <vt:lpstr>Matthew 3:13-17</vt:lpstr>
      <vt:lpstr>3 Or do you not know that all of us who have been baptized into Christ Jesus have been baptized into His death? 4 Therefore we have been buried with Him through baptism into death, so that as Christ was raised from the dead through the glory of the Father, so we too might walk in newness of life. 5 For if we have become united with Him in the likeness of His death, certainly we shall also be in the likeness of His resurrection, (Romans 6:3-5)   </vt:lpstr>
      <vt:lpstr>17 But thanks be to God that though you were slaves of sin, you became obedient from the heart to that form of teaching to which you were committed, 18 and having been freed from sin, you became slaves of righteousness. (Romans 6:17-18)</vt:lpstr>
      <vt:lpstr>Obedience In Service/Sacrifice</vt:lpstr>
      <vt:lpstr>43 “But it is not this way among you, but whoever wishes to become great among you shall be your servant; 44 and whoever wishes to be first among you shall be slave of all. 45 “For even the Son of Man did not come to be served, but to serve, and to give His life a ransom for many.” (Mark 10:43-45)</vt:lpstr>
      <vt:lpstr>John 13:12-17</vt:lpstr>
      <vt:lpstr>20 Now the God of peace, who brought up from the dead the great Shepherd of the sheep through the blood of the eternal covenant, even Jesus our Lord, 21 equip you in every good thing to do His will, working in us that which is pleasing in His sight, through Jesus Christ, to whom be the glory forever and ever. Amen. (Hebrews 13:20-21)</vt:lpstr>
      <vt:lpstr>“Lord, make me perfect in every good work to do Your will. Work in me that which is well-pleasing in Your sight. To follow Christ in obedience and please do it through Jesus Christ and may He receive the glory.”</vt:lpstr>
      <vt:lpstr>8 Although He was a Son, He learned obedience from the things which He suffered. 9 And having been made perfect, He became to all those who obey Him the source of eternal salvation, 10 being designated by God as a high priest according to the order of Melchizedek. (Hebrews 5:8-10)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Juliet Towner</dc:creator>
  <cp:lastModifiedBy>Mark Knowles</cp:lastModifiedBy>
  <cp:revision>128</cp:revision>
  <dcterms:created xsi:type="dcterms:W3CDTF">2012-12-17T21:57:22Z</dcterms:created>
  <dcterms:modified xsi:type="dcterms:W3CDTF">2021-03-10T15:30:24Z</dcterms:modified>
</cp:coreProperties>
</file>