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0" r:id="rId2"/>
    <p:sldId id="281" r:id="rId3"/>
    <p:sldId id="278" r:id="rId4"/>
    <p:sldId id="284" r:id="rId5"/>
    <p:sldId id="282" r:id="rId6"/>
    <p:sldId id="283" r:id="rId7"/>
    <p:sldId id="285" r:id="rId8"/>
    <p:sldId id="288" r:id="rId9"/>
    <p:sldId id="289" r:id="rId1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704"/>
    <p:restoredTop sz="94674"/>
  </p:normalViewPr>
  <p:slideViewPr>
    <p:cSldViewPr snapToGrid="0" snapToObjects="1">
      <p:cViewPr varScale="1">
        <p:scale>
          <a:sx n="52" d="100"/>
          <a:sy n="52" d="100"/>
        </p:scale>
        <p:origin x="184" y="12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80FD976-B2C5-634C-8FE0-9E8EADFF6FE3}"/>
              </a:ext>
            </a:extLst>
          </p:cNvPr>
          <p:cNvSpPr>
            <a:spLocks noGrp="1"/>
          </p:cNvSpPr>
          <p:nvPr>
            <p:ph type="dt" sz="half" idx="10"/>
          </p:nvPr>
        </p:nvSpPr>
        <p:spPr/>
        <p:txBody>
          <a:bodyPr/>
          <a:lstStyle>
            <a:lvl1pPr>
              <a:defRPr/>
            </a:lvl1pPr>
          </a:lstStyle>
          <a:p>
            <a:fld id="{65E2C249-BE68-B44E-B06D-98605FF1AEE4}" type="datetimeFigureOut">
              <a:rPr lang="en-US" altLang="en-US"/>
              <a:pPr/>
              <a:t>3/4/21</a:t>
            </a:fld>
            <a:endParaRPr lang="en-US" altLang="en-US"/>
          </a:p>
        </p:txBody>
      </p:sp>
      <p:sp>
        <p:nvSpPr>
          <p:cNvPr id="5" name="Footer Placeholder 4">
            <a:extLst>
              <a:ext uri="{FF2B5EF4-FFF2-40B4-BE49-F238E27FC236}">
                <a16:creationId xmlns:a16="http://schemas.microsoft.com/office/drawing/2014/main" id="{ACA1236D-EE96-4D40-A20C-C53AF11A2B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19CF9B-B249-BE41-92E2-21516659A461}"/>
              </a:ext>
            </a:extLst>
          </p:cNvPr>
          <p:cNvSpPr>
            <a:spLocks noGrp="1"/>
          </p:cNvSpPr>
          <p:nvPr>
            <p:ph type="sldNum" sz="quarter" idx="12"/>
          </p:nvPr>
        </p:nvSpPr>
        <p:spPr/>
        <p:txBody>
          <a:bodyPr/>
          <a:lstStyle>
            <a:lvl1pPr>
              <a:defRPr/>
            </a:lvl1pPr>
          </a:lstStyle>
          <a:p>
            <a:fld id="{89179DC2-7796-2648-A745-6E274B30EFF4}" type="slidenum">
              <a:rPr lang="en-US" altLang="en-US"/>
              <a:pPr/>
              <a:t>‹#›</a:t>
            </a:fld>
            <a:endParaRPr lang="en-US" altLang="en-US"/>
          </a:p>
        </p:txBody>
      </p:sp>
    </p:spTree>
    <p:extLst>
      <p:ext uri="{BB962C8B-B14F-4D97-AF65-F5344CB8AC3E}">
        <p14:creationId xmlns:p14="http://schemas.microsoft.com/office/powerpoint/2010/main" val="401286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47035-BE1A-5449-8FC5-B4972DBC4704}"/>
              </a:ext>
            </a:extLst>
          </p:cNvPr>
          <p:cNvSpPr>
            <a:spLocks noGrp="1"/>
          </p:cNvSpPr>
          <p:nvPr>
            <p:ph type="dt" sz="half" idx="10"/>
          </p:nvPr>
        </p:nvSpPr>
        <p:spPr/>
        <p:txBody>
          <a:bodyPr/>
          <a:lstStyle>
            <a:lvl1pPr>
              <a:defRPr/>
            </a:lvl1pPr>
          </a:lstStyle>
          <a:p>
            <a:fld id="{30D9FB9A-AA42-8E48-BD45-EA6F0E0A9C55}" type="datetimeFigureOut">
              <a:rPr lang="en-US" altLang="en-US"/>
              <a:pPr/>
              <a:t>3/4/21</a:t>
            </a:fld>
            <a:endParaRPr lang="en-US" altLang="en-US"/>
          </a:p>
        </p:txBody>
      </p:sp>
      <p:sp>
        <p:nvSpPr>
          <p:cNvPr id="5" name="Footer Placeholder 4">
            <a:extLst>
              <a:ext uri="{FF2B5EF4-FFF2-40B4-BE49-F238E27FC236}">
                <a16:creationId xmlns:a16="http://schemas.microsoft.com/office/drawing/2014/main" id="{D5BE4505-D623-D741-A634-66E81334F5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5F8945-F8B8-9C43-8A0B-FD58F6EFD62A}"/>
              </a:ext>
            </a:extLst>
          </p:cNvPr>
          <p:cNvSpPr>
            <a:spLocks noGrp="1"/>
          </p:cNvSpPr>
          <p:nvPr>
            <p:ph type="sldNum" sz="quarter" idx="12"/>
          </p:nvPr>
        </p:nvSpPr>
        <p:spPr/>
        <p:txBody>
          <a:bodyPr/>
          <a:lstStyle>
            <a:lvl1pPr>
              <a:defRPr/>
            </a:lvl1pPr>
          </a:lstStyle>
          <a:p>
            <a:fld id="{ECCEC6C1-7BFF-D846-93B9-E41559074F28}" type="slidenum">
              <a:rPr lang="en-US" altLang="en-US"/>
              <a:pPr/>
              <a:t>‹#›</a:t>
            </a:fld>
            <a:endParaRPr lang="en-US" altLang="en-US"/>
          </a:p>
        </p:txBody>
      </p:sp>
    </p:spTree>
    <p:extLst>
      <p:ext uri="{BB962C8B-B14F-4D97-AF65-F5344CB8AC3E}">
        <p14:creationId xmlns:p14="http://schemas.microsoft.com/office/powerpoint/2010/main" val="215859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C301E-0878-5542-A903-965BC3ACA69E}"/>
              </a:ext>
            </a:extLst>
          </p:cNvPr>
          <p:cNvSpPr>
            <a:spLocks noGrp="1"/>
          </p:cNvSpPr>
          <p:nvPr>
            <p:ph type="dt" sz="half" idx="10"/>
          </p:nvPr>
        </p:nvSpPr>
        <p:spPr/>
        <p:txBody>
          <a:bodyPr/>
          <a:lstStyle>
            <a:lvl1pPr>
              <a:defRPr/>
            </a:lvl1pPr>
          </a:lstStyle>
          <a:p>
            <a:fld id="{3447E795-E481-D945-9D64-5A154E124D6C}" type="datetimeFigureOut">
              <a:rPr lang="en-US" altLang="en-US"/>
              <a:pPr/>
              <a:t>3/4/21</a:t>
            </a:fld>
            <a:endParaRPr lang="en-US" altLang="en-US"/>
          </a:p>
        </p:txBody>
      </p:sp>
      <p:sp>
        <p:nvSpPr>
          <p:cNvPr id="5" name="Footer Placeholder 4">
            <a:extLst>
              <a:ext uri="{FF2B5EF4-FFF2-40B4-BE49-F238E27FC236}">
                <a16:creationId xmlns:a16="http://schemas.microsoft.com/office/drawing/2014/main" id="{E853BAA4-2D9A-104A-92E7-5CBE02B400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6D2EE1-4BCB-654B-A480-8BF2B0B8D462}"/>
              </a:ext>
            </a:extLst>
          </p:cNvPr>
          <p:cNvSpPr>
            <a:spLocks noGrp="1"/>
          </p:cNvSpPr>
          <p:nvPr>
            <p:ph type="sldNum" sz="quarter" idx="12"/>
          </p:nvPr>
        </p:nvSpPr>
        <p:spPr/>
        <p:txBody>
          <a:bodyPr/>
          <a:lstStyle>
            <a:lvl1pPr>
              <a:defRPr/>
            </a:lvl1pPr>
          </a:lstStyle>
          <a:p>
            <a:fld id="{EB456369-9C46-794E-B099-EB1F4D320929}" type="slidenum">
              <a:rPr lang="en-US" altLang="en-US"/>
              <a:pPr/>
              <a:t>‹#›</a:t>
            </a:fld>
            <a:endParaRPr lang="en-US" altLang="en-US"/>
          </a:p>
        </p:txBody>
      </p:sp>
    </p:spTree>
    <p:extLst>
      <p:ext uri="{BB962C8B-B14F-4D97-AF65-F5344CB8AC3E}">
        <p14:creationId xmlns:p14="http://schemas.microsoft.com/office/powerpoint/2010/main" val="92753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1679-1A4A-8A4C-A548-CC9C9E3304FE}"/>
              </a:ext>
            </a:extLst>
          </p:cNvPr>
          <p:cNvSpPr>
            <a:spLocks noGrp="1"/>
          </p:cNvSpPr>
          <p:nvPr>
            <p:ph type="dt" sz="half" idx="10"/>
          </p:nvPr>
        </p:nvSpPr>
        <p:spPr/>
        <p:txBody>
          <a:bodyPr/>
          <a:lstStyle>
            <a:lvl1pPr>
              <a:defRPr/>
            </a:lvl1pPr>
          </a:lstStyle>
          <a:p>
            <a:fld id="{846B4372-6D83-B343-A85A-C2BEFD490C2E}" type="datetimeFigureOut">
              <a:rPr lang="en-US" altLang="en-US"/>
              <a:pPr/>
              <a:t>3/4/21</a:t>
            </a:fld>
            <a:endParaRPr lang="en-US" altLang="en-US"/>
          </a:p>
        </p:txBody>
      </p:sp>
      <p:sp>
        <p:nvSpPr>
          <p:cNvPr id="5" name="Footer Placeholder 4">
            <a:extLst>
              <a:ext uri="{FF2B5EF4-FFF2-40B4-BE49-F238E27FC236}">
                <a16:creationId xmlns:a16="http://schemas.microsoft.com/office/drawing/2014/main" id="{BD8B71D8-74AD-0542-86F7-A25981716A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332C22-A223-724B-BEC0-DE7948DCE4E8}"/>
              </a:ext>
            </a:extLst>
          </p:cNvPr>
          <p:cNvSpPr>
            <a:spLocks noGrp="1"/>
          </p:cNvSpPr>
          <p:nvPr>
            <p:ph type="sldNum" sz="quarter" idx="12"/>
          </p:nvPr>
        </p:nvSpPr>
        <p:spPr/>
        <p:txBody>
          <a:bodyPr/>
          <a:lstStyle>
            <a:lvl1pPr>
              <a:defRPr/>
            </a:lvl1pPr>
          </a:lstStyle>
          <a:p>
            <a:fld id="{E43D6133-DF7E-9040-9FB6-ADDA67C6E2D3}" type="slidenum">
              <a:rPr lang="en-US" altLang="en-US"/>
              <a:pPr/>
              <a:t>‹#›</a:t>
            </a:fld>
            <a:endParaRPr lang="en-US" altLang="en-US"/>
          </a:p>
        </p:txBody>
      </p:sp>
    </p:spTree>
    <p:extLst>
      <p:ext uri="{BB962C8B-B14F-4D97-AF65-F5344CB8AC3E}">
        <p14:creationId xmlns:p14="http://schemas.microsoft.com/office/powerpoint/2010/main" val="114719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1A3143-3625-8D45-8383-CD09B89C74BA}"/>
              </a:ext>
            </a:extLst>
          </p:cNvPr>
          <p:cNvSpPr>
            <a:spLocks noGrp="1"/>
          </p:cNvSpPr>
          <p:nvPr>
            <p:ph type="dt" sz="half" idx="10"/>
          </p:nvPr>
        </p:nvSpPr>
        <p:spPr/>
        <p:txBody>
          <a:bodyPr/>
          <a:lstStyle>
            <a:lvl1pPr>
              <a:defRPr/>
            </a:lvl1pPr>
          </a:lstStyle>
          <a:p>
            <a:fld id="{E3E0D030-DE49-9D4D-AA1A-1DE1FD7D5BDD}" type="datetimeFigureOut">
              <a:rPr lang="en-US" altLang="en-US"/>
              <a:pPr/>
              <a:t>3/4/21</a:t>
            </a:fld>
            <a:endParaRPr lang="en-US" altLang="en-US"/>
          </a:p>
        </p:txBody>
      </p:sp>
      <p:sp>
        <p:nvSpPr>
          <p:cNvPr id="5" name="Footer Placeholder 4">
            <a:extLst>
              <a:ext uri="{FF2B5EF4-FFF2-40B4-BE49-F238E27FC236}">
                <a16:creationId xmlns:a16="http://schemas.microsoft.com/office/drawing/2014/main" id="{D781E04C-9360-CC43-B51F-FCBE73054A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C631FB-8FDE-F240-AB33-7B5F8785CCF5}"/>
              </a:ext>
            </a:extLst>
          </p:cNvPr>
          <p:cNvSpPr>
            <a:spLocks noGrp="1"/>
          </p:cNvSpPr>
          <p:nvPr>
            <p:ph type="sldNum" sz="quarter" idx="12"/>
          </p:nvPr>
        </p:nvSpPr>
        <p:spPr/>
        <p:txBody>
          <a:bodyPr/>
          <a:lstStyle>
            <a:lvl1pPr>
              <a:defRPr/>
            </a:lvl1pPr>
          </a:lstStyle>
          <a:p>
            <a:fld id="{5B108454-440F-7A4D-93B7-7F159B8252C8}" type="slidenum">
              <a:rPr lang="en-US" altLang="en-US"/>
              <a:pPr/>
              <a:t>‹#›</a:t>
            </a:fld>
            <a:endParaRPr lang="en-US" altLang="en-US"/>
          </a:p>
        </p:txBody>
      </p:sp>
    </p:spTree>
    <p:extLst>
      <p:ext uri="{BB962C8B-B14F-4D97-AF65-F5344CB8AC3E}">
        <p14:creationId xmlns:p14="http://schemas.microsoft.com/office/powerpoint/2010/main" val="1881325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DF40AF9-BFA7-B842-A91B-D40FDD2C8D41}"/>
              </a:ext>
            </a:extLst>
          </p:cNvPr>
          <p:cNvSpPr>
            <a:spLocks noGrp="1"/>
          </p:cNvSpPr>
          <p:nvPr>
            <p:ph type="dt" sz="half" idx="10"/>
          </p:nvPr>
        </p:nvSpPr>
        <p:spPr/>
        <p:txBody>
          <a:bodyPr/>
          <a:lstStyle>
            <a:lvl1pPr>
              <a:defRPr/>
            </a:lvl1pPr>
          </a:lstStyle>
          <a:p>
            <a:fld id="{E9E5FB98-DB30-1D4A-A752-1E6A70A1DA33}" type="datetimeFigureOut">
              <a:rPr lang="en-US" altLang="en-US"/>
              <a:pPr/>
              <a:t>3/4/21</a:t>
            </a:fld>
            <a:endParaRPr lang="en-US" altLang="en-US"/>
          </a:p>
        </p:txBody>
      </p:sp>
      <p:sp>
        <p:nvSpPr>
          <p:cNvPr id="6" name="Footer Placeholder 4">
            <a:extLst>
              <a:ext uri="{FF2B5EF4-FFF2-40B4-BE49-F238E27FC236}">
                <a16:creationId xmlns:a16="http://schemas.microsoft.com/office/drawing/2014/main" id="{BEEC4932-5B78-3848-B91D-F8314C656B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0C4A4-B722-424A-ACB8-A56E707746BD}"/>
              </a:ext>
            </a:extLst>
          </p:cNvPr>
          <p:cNvSpPr>
            <a:spLocks noGrp="1"/>
          </p:cNvSpPr>
          <p:nvPr>
            <p:ph type="sldNum" sz="quarter" idx="12"/>
          </p:nvPr>
        </p:nvSpPr>
        <p:spPr/>
        <p:txBody>
          <a:bodyPr/>
          <a:lstStyle>
            <a:lvl1pPr>
              <a:defRPr/>
            </a:lvl1pPr>
          </a:lstStyle>
          <a:p>
            <a:fld id="{1BD3D100-2F0D-2F4D-A7D7-4E69EC3B1BBC}" type="slidenum">
              <a:rPr lang="en-US" altLang="en-US"/>
              <a:pPr/>
              <a:t>‹#›</a:t>
            </a:fld>
            <a:endParaRPr lang="en-US" altLang="en-US"/>
          </a:p>
        </p:txBody>
      </p:sp>
    </p:spTree>
    <p:extLst>
      <p:ext uri="{BB962C8B-B14F-4D97-AF65-F5344CB8AC3E}">
        <p14:creationId xmlns:p14="http://schemas.microsoft.com/office/powerpoint/2010/main" val="3152837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CB7159-F803-754F-BE16-00BF8BEFCBE7}"/>
              </a:ext>
            </a:extLst>
          </p:cNvPr>
          <p:cNvSpPr>
            <a:spLocks noGrp="1"/>
          </p:cNvSpPr>
          <p:nvPr>
            <p:ph type="dt" sz="half" idx="10"/>
          </p:nvPr>
        </p:nvSpPr>
        <p:spPr/>
        <p:txBody>
          <a:bodyPr/>
          <a:lstStyle>
            <a:lvl1pPr>
              <a:defRPr/>
            </a:lvl1pPr>
          </a:lstStyle>
          <a:p>
            <a:fld id="{DCA3D52E-8469-9740-97DE-CA5E758538F8}" type="datetimeFigureOut">
              <a:rPr lang="en-US" altLang="en-US"/>
              <a:pPr/>
              <a:t>3/4/21</a:t>
            </a:fld>
            <a:endParaRPr lang="en-US" altLang="en-US"/>
          </a:p>
        </p:txBody>
      </p:sp>
      <p:sp>
        <p:nvSpPr>
          <p:cNvPr id="8" name="Footer Placeholder 4">
            <a:extLst>
              <a:ext uri="{FF2B5EF4-FFF2-40B4-BE49-F238E27FC236}">
                <a16:creationId xmlns:a16="http://schemas.microsoft.com/office/drawing/2014/main" id="{E048CB64-F26D-A04B-A7FE-3C895CD25BE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3F8E309-B3A4-3E4A-B81B-4219FB986F94}"/>
              </a:ext>
            </a:extLst>
          </p:cNvPr>
          <p:cNvSpPr>
            <a:spLocks noGrp="1"/>
          </p:cNvSpPr>
          <p:nvPr>
            <p:ph type="sldNum" sz="quarter" idx="12"/>
          </p:nvPr>
        </p:nvSpPr>
        <p:spPr/>
        <p:txBody>
          <a:bodyPr/>
          <a:lstStyle>
            <a:lvl1pPr>
              <a:defRPr/>
            </a:lvl1pPr>
          </a:lstStyle>
          <a:p>
            <a:fld id="{10346569-E004-164C-AB7B-AEBE74A9F9BA}" type="slidenum">
              <a:rPr lang="en-US" altLang="en-US"/>
              <a:pPr/>
              <a:t>‹#›</a:t>
            </a:fld>
            <a:endParaRPr lang="en-US" altLang="en-US"/>
          </a:p>
        </p:txBody>
      </p:sp>
    </p:spTree>
    <p:extLst>
      <p:ext uri="{BB962C8B-B14F-4D97-AF65-F5344CB8AC3E}">
        <p14:creationId xmlns:p14="http://schemas.microsoft.com/office/powerpoint/2010/main" val="40816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E111706-7EDF-1E44-86FA-F252628414A3}"/>
              </a:ext>
            </a:extLst>
          </p:cNvPr>
          <p:cNvSpPr>
            <a:spLocks noGrp="1"/>
          </p:cNvSpPr>
          <p:nvPr>
            <p:ph type="dt" sz="half" idx="10"/>
          </p:nvPr>
        </p:nvSpPr>
        <p:spPr/>
        <p:txBody>
          <a:bodyPr/>
          <a:lstStyle>
            <a:lvl1pPr>
              <a:defRPr/>
            </a:lvl1pPr>
          </a:lstStyle>
          <a:p>
            <a:fld id="{9CEC40C0-A63A-254D-9583-1F9940605DFA}" type="datetimeFigureOut">
              <a:rPr lang="en-US" altLang="en-US"/>
              <a:pPr/>
              <a:t>3/4/21</a:t>
            </a:fld>
            <a:endParaRPr lang="en-US" altLang="en-US"/>
          </a:p>
        </p:txBody>
      </p:sp>
      <p:sp>
        <p:nvSpPr>
          <p:cNvPr id="4" name="Footer Placeholder 4">
            <a:extLst>
              <a:ext uri="{FF2B5EF4-FFF2-40B4-BE49-F238E27FC236}">
                <a16:creationId xmlns:a16="http://schemas.microsoft.com/office/drawing/2014/main" id="{0190DFFB-319F-004D-85AA-8B2778B06B9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01F41BF-35BA-114A-80DE-10A0441D1F0B}"/>
              </a:ext>
            </a:extLst>
          </p:cNvPr>
          <p:cNvSpPr>
            <a:spLocks noGrp="1"/>
          </p:cNvSpPr>
          <p:nvPr>
            <p:ph type="sldNum" sz="quarter" idx="12"/>
          </p:nvPr>
        </p:nvSpPr>
        <p:spPr/>
        <p:txBody>
          <a:bodyPr/>
          <a:lstStyle>
            <a:lvl1pPr>
              <a:defRPr/>
            </a:lvl1pPr>
          </a:lstStyle>
          <a:p>
            <a:fld id="{F3B727E5-A63E-7B4D-99A4-129DB52485FC}" type="slidenum">
              <a:rPr lang="en-US" altLang="en-US"/>
              <a:pPr/>
              <a:t>‹#›</a:t>
            </a:fld>
            <a:endParaRPr lang="en-US" altLang="en-US"/>
          </a:p>
        </p:txBody>
      </p:sp>
    </p:spTree>
    <p:extLst>
      <p:ext uri="{BB962C8B-B14F-4D97-AF65-F5344CB8AC3E}">
        <p14:creationId xmlns:p14="http://schemas.microsoft.com/office/powerpoint/2010/main" val="92858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E3E4DA5-8D74-C748-81DB-6A9718C8296F}"/>
              </a:ext>
            </a:extLst>
          </p:cNvPr>
          <p:cNvSpPr>
            <a:spLocks noGrp="1"/>
          </p:cNvSpPr>
          <p:nvPr>
            <p:ph type="dt" sz="half" idx="10"/>
          </p:nvPr>
        </p:nvSpPr>
        <p:spPr/>
        <p:txBody>
          <a:bodyPr/>
          <a:lstStyle>
            <a:lvl1pPr>
              <a:defRPr/>
            </a:lvl1pPr>
          </a:lstStyle>
          <a:p>
            <a:fld id="{8F706FE8-200A-384A-B9AC-B27C754694EB}" type="datetimeFigureOut">
              <a:rPr lang="en-US" altLang="en-US"/>
              <a:pPr/>
              <a:t>3/4/21</a:t>
            </a:fld>
            <a:endParaRPr lang="en-US" altLang="en-US"/>
          </a:p>
        </p:txBody>
      </p:sp>
      <p:sp>
        <p:nvSpPr>
          <p:cNvPr id="3" name="Footer Placeholder 4">
            <a:extLst>
              <a:ext uri="{FF2B5EF4-FFF2-40B4-BE49-F238E27FC236}">
                <a16:creationId xmlns:a16="http://schemas.microsoft.com/office/drawing/2014/main" id="{475F2EAF-7821-724E-BF92-DC9743295A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04F10DD-4BDD-204F-9494-84FAC82C0452}"/>
              </a:ext>
            </a:extLst>
          </p:cNvPr>
          <p:cNvSpPr>
            <a:spLocks noGrp="1"/>
          </p:cNvSpPr>
          <p:nvPr>
            <p:ph type="sldNum" sz="quarter" idx="12"/>
          </p:nvPr>
        </p:nvSpPr>
        <p:spPr/>
        <p:txBody>
          <a:bodyPr/>
          <a:lstStyle>
            <a:lvl1pPr>
              <a:defRPr/>
            </a:lvl1pPr>
          </a:lstStyle>
          <a:p>
            <a:fld id="{DC50DED8-E38B-4D4E-AEF6-2696BEAE7DA8}" type="slidenum">
              <a:rPr lang="en-US" altLang="en-US"/>
              <a:pPr/>
              <a:t>‹#›</a:t>
            </a:fld>
            <a:endParaRPr lang="en-US" altLang="en-US"/>
          </a:p>
        </p:txBody>
      </p:sp>
    </p:spTree>
    <p:extLst>
      <p:ext uri="{BB962C8B-B14F-4D97-AF65-F5344CB8AC3E}">
        <p14:creationId xmlns:p14="http://schemas.microsoft.com/office/powerpoint/2010/main" val="194225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035348-8CD4-064B-AD75-99013C6C9E28}"/>
              </a:ext>
            </a:extLst>
          </p:cNvPr>
          <p:cNvSpPr>
            <a:spLocks noGrp="1"/>
          </p:cNvSpPr>
          <p:nvPr>
            <p:ph type="dt" sz="half" idx="10"/>
          </p:nvPr>
        </p:nvSpPr>
        <p:spPr/>
        <p:txBody>
          <a:bodyPr/>
          <a:lstStyle>
            <a:lvl1pPr>
              <a:defRPr/>
            </a:lvl1pPr>
          </a:lstStyle>
          <a:p>
            <a:fld id="{D2EA819E-FC0F-BC4E-BBB1-74C080E8949B}" type="datetimeFigureOut">
              <a:rPr lang="en-US" altLang="en-US"/>
              <a:pPr/>
              <a:t>3/4/21</a:t>
            </a:fld>
            <a:endParaRPr lang="en-US" altLang="en-US"/>
          </a:p>
        </p:txBody>
      </p:sp>
      <p:sp>
        <p:nvSpPr>
          <p:cNvPr id="6" name="Footer Placeholder 4">
            <a:extLst>
              <a:ext uri="{FF2B5EF4-FFF2-40B4-BE49-F238E27FC236}">
                <a16:creationId xmlns:a16="http://schemas.microsoft.com/office/drawing/2014/main" id="{08C1A2ED-5734-0F46-9A14-2195203E03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31082B-04D2-7A43-915F-419023EF0852}"/>
              </a:ext>
            </a:extLst>
          </p:cNvPr>
          <p:cNvSpPr>
            <a:spLocks noGrp="1"/>
          </p:cNvSpPr>
          <p:nvPr>
            <p:ph type="sldNum" sz="quarter" idx="12"/>
          </p:nvPr>
        </p:nvSpPr>
        <p:spPr/>
        <p:txBody>
          <a:bodyPr/>
          <a:lstStyle>
            <a:lvl1pPr>
              <a:defRPr/>
            </a:lvl1pPr>
          </a:lstStyle>
          <a:p>
            <a:fld id="{FD5B2B03-3159-AB41-9447-A548E6B8B89F}" type="slidenum">
              <a:rPr lang="en-US" altLang="en-US"/>
              <a:pPr/>
              <a:t>‹#›</a:t>
            </a:fld>
            <a:endParaRPr lang="en-US" altLang="en-US"/>
          </a:p>
        </p:txBody>
      </p:sp>
    </p:spTree>
    <p:extLst>
      <p:ext uri="{BB962C8B-B14F-4D97-AF65-F5344CB8AC3E}">
        <p14:creationId xmlns:p14="http://schemas.microsoft.com/office/powerpoint/2010/main" val="214314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2CC29C5-EABA-3A45-B907-248A3C74D393}"/>
              </a:ext>
            </a:extLst>
          </p:cNvPr>
          <p:cNvSpPr>
            <a:spLocks noGrp="1"/>
          </p:cNvSpPr>
          <p:nvPr>
            <p:ph type="dt" sz="half" idx="10"/>
          </p:nvPr>
        </p:nvSpPr>
        <p:spPr/>
        <p:txBody>
          <a:bodyPr/>
          <a:lstStyle>
            <a:lvl1pPr>
              <a:defRPr/>
            </a:lvl1pPr>
          </a:lstStyle>
          <a:p>
            <a:fld id="{14A47057-7CF8-F643-AA1D-D1222E6E7B96}" type="datetimeFigureOut">
              <a:rPr lang="en-US" altLang="en-US"/>
              <a:pPr/>
              <a:t>3/4/21</a:t>
            </a:fld>
            <a:endParaRPr lang="en-US" altLang="en-US"/>
          </a:p>
        </p:txBody>
      </p:sp>
      <p:sp>
        <p:nvSpPr>
          <p:cNvPr id="6" name="Footer Placeholder 4">
            <a:extLst>
              <a:ext uri="{FF2B5EF4-FFF2-40B4-BE49-F238E27FC236}">
                <a16:creationId xmlns:a16="http://schemas.microsoft.com/office/drawing/2014/main" id="{80AE1DAD-96D4-0D47-9D15-9AD7C597D4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5D59CB-7559-7A45-8BC7-C9E64435F235}"/>
              </a:ext>
            </a:extLst>
          </p:cNvPr>
          <p:cNvSpPr>
            <a:spLocks noGrp="1"/>
          </p:cNvSpPr>
          <p:nvPr>
            <p:ph type="sldNum" sz="quarter" idx="12"/>
          </p:nvPr>
        </p:nvSpPr>
        <p:spPr/>
        <p:txBody>
          <a:bodyPr/>
          <a:lstStyle>
            <a:lvl1pPr>
              <a:defRPr/>
            </a:lvl1pPr>
          </a:lstStyle>
          <a:p>
            <a:fld id="{DF4192AD-4D57-F24C-99AD-12E4C1868390}" type="slidenum">
              <a:rPr lang="en-US" altLang="en-US"/>
              <a:pPr/>
              <a:t>‹#›</a:t>
            </a:fld>
            <a:endParaRPr lang="en-US" altLang="en-US"/>
          </a:p>
        </p:txBody>
      </p:sp>
    </p:spTree>
    <p:extLst>
      <p:ext uri="{BB962C8B-B14F-4D97-AF65-F5344CB8AC3E}">
        <p14:creationId xmlns:p14="http://schemas.microsoft.com/office/powerpoint/2010/main" val="2365349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7E04A39-CA9C-0744-895F-DDB61827A86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68C5A99-7B38-C24E-B4D9-C5EEB6BCBD3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79A6837-83FF-A14C-9D9A-B02840D27FC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760AF40-80C2-D849-8D39-001B762AF699}" type="datetimeFigureOut">
              <a:rPr lang="en-US" altLang="en-US"/>
              <a:pPr/>
              <a:t>3/4/21</a:t>
            </a:fld>
            <a:endParaRPr lang="en-US" altLang="en-US"/>
          </a:p>
        </p:txBody>
      </p:sp>
      <p:sp>
        <p:nvSpPr>
          <p:cNvPr id="5" name="Footer Placeholder 4">
            <a:extLst>
              <a:ext uri="{FF2B5EF4-FFF2-40B4-BE49-F238E27FC236}">
                <a16:creationId xmlns:a16="http://schemas.microsoft.com/office/drawing/2014/main" id="{1CE44AC3-7A05-2843-AEA5-470C706D166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1488FA-2D4F-8048-817F-9F54CD906AE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A5FF551-50CB-9545-A08E-D88E5F25EFD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BD721-299D-AF44-B94D-5E0432C8E6C4}"/>
              </a:ext>
            </a:extLst>
          </p:cNvPr>
          <p:cNvPicPr>
            <a:picLocks noChangeAspect="1"/>
          </p:cNvPicPr>
          <p:nvPr/>
        </p:nvPicPr>
        <p:blipFill>
          <a:blip r:embed="rId2"/>
          <a:stretch>
            <a:fillRect/>
          </a:stretch>
        </p:blipFill>
        <p:spPr>
          <a:xfrm>
            <a:off x="-2314575" y="1"/>
            <a:ext cx="11783557" cy="6858000"/>
          </a:xfrm>
          <a:prstGeom prst="rect">
            <a:avLst/>
          </a:prstGeom>
        </p:spPr>
      </p:pic>
    </p:spTree>
    <p:extLst>
      <p:ext uri="{BB962C8B-B14F-4D97-AF65-F5344CB8AC3E}">
        <p14:creationId xmlns:p14="http://schemas.microsoft.com/office/powerpoint/2010/main" val="3220013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151E7-2FC2-2844-B418-69367EDD8DA8}"/>
              </a:ext>
            </a:extLst>
          </p:cNvPr>
          <p:cNvPicPr>
            <a:picLocks noChangeAspect="1"/>
          </p:cNvPicPr>
          <p:nvPr/>
        </p:nvPicPr>
        <p:blipFill>
          <a:blip r:embed="rId2"/>
          <a:srcRect/>
          <a:stretch/>
        </p:blipFill>
        <p:spPr>
          <a:xfrm>
            <a:off x="0" y="857250"/>
            <a:ext cx="9144000" cy="5143500"/>
          </a:xfrm>
          <a:prstGeom prst="rect">
            <a:avLst/>
          </a:prstGeom>
        </p:spPr>
      </p:pic>
    </p:spTree>
    <p:extLst>
      <p:ext uri="{BB962C8B-B14F-4D97-AF65-F5344CB8AC3E}">
        <p14:creationId xmlns:p14="http://schemas.microsoft.com/office/powerpoint/2010/main" val="3234166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656891"/>
            <a:ext cx="8229600" cy="1143000"/>
          </a:xfrm>
        </p:spPr>
        <p:txBody>
          <a:bodyPr/>
          <a:lstStyle/>
          <a:p>
            <a:r>
              <a:rPr lang="en-US" i="1" dirty="0">
                <a:solidFill>
                  <a:schemeClr val="bg2">
                    <a:lumMod val="90000"/>
                  </a:schemeClr>
                </a:solidFill>
              </a:rPr>
              <a:t>1 Therefore if you have been raised up with Christ, keep seeking the things above, where Christ is, seated at the right hand of God. 2 Set your mind on the things above, not on the things that are on earth. 3 For you have died and your life is hidden with Christ in God. (Colossians 3:1-3)</a:t>
            </a:r>
            <a:endParaRPr lang="en-US" dirty="0">
              <a:solidFill>
                <a:schemeClr val="bg2">
                  <a:lumMod val="9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197708" y="3200589"/>
            <a:ext cx="8649730" cy="1143000"/>
          </a:xfrm>
        </p:spPr>
        <p:txBody>
          <a:bodyPr/>
          <a:lstStyle/>
          <a:p>
            <a:r>
              <a:rPr lang="en-US" sz="3600" dirty="0">
                <a:solidFill>
                  <a:schemeClr val="bg2">
                    <a:lumMod val="90000"/>
                  </a:schemeClr>
                </a:solidFill>
              </a:rPr>
              <a:t>How do we look at others with the same thoughts of Jesus?</a:t>
            </a:r>
            <a:br>
              <a:rPr lang="en-US" sz="3600" dirty="0">
                <a:solidFill>
                  <a:schemeClr val="bg2">
                    <a:lumMod val="90000"/>
                  </a:schemeClr>
                </a:solidFill>
              </a:rPr>
            </a:br>
            <a:br>
              <a:rPr lang="en-US" sz="3600" dirty="0">
                <a:solidFill>
                  <a:schemeClr val="bg2">
                    <a:lumMod val="90000"/>
                  </a:schemeClr>
                </a:solidFill>
              </a:rPr>
            </a:br>
            <a:r>
              <a:rPr lang="en-US" sz="3600" dirty="0">
                <a:solidFill>
                  <a:schemeClr val="bg2">
                    <a:lumMod val="90000"/>
                  </a:schemeClr>
                </a:solidFill>
              </a:rPr>
              <a:t>What about our own circumstances? How do we think of them in the way Christ would?</a:t>
            </a:r>
            <a:br>
              <a:rPr lang="en-US" sz="3600" dirty="0">
                <a:solidFill>
                  <a:schemeClr val="bg2">
                    <a:lumMod val="90000"/>
                  </a:schemeClr>
                </a:solidFill>
              </a:rPr>
            </a:br>
            <a:br>
              <a:rPr lang="en-US" sz="3600" dirty="0">
                <a:solidFill>
                  <a:schemeClr val="bg2">
                    <a:lumMod val="90000"/>
                  </a:schemeClr>
                </a:solidFill>
              </a:rPr>
            </a:br>
            <a:r>
              <a:rPr lang="en-US" sz="3600" dirty="0">
                <a:solidFill>
                  <a:schemeClr val="bg2">
                    <a:lumMod val="90000"/>
                  </a:schemeClr>
                </a:solidFill>
              </a:rPr>
              <a:t>How do we focus on God’s will over our own?</a:t>
            </a:r>
            <a:br>
              <a:rPr lang="en-US" sz="3600" dirty="0">
                <a:solidFill>
                  <a:schemeClr val="bg2">
                    <a:lumMod val="90000"/>
                  </a:schemeClr>
                </a:solidFill>
              </a:rPr>
            </a:br>
            <a:br>
              <a:rPr lang="en-US" sz="3600" dirty="0">
                <a:solidFill>
                  <a:schemeClr val="bg2">
                    <a:lumMod val="90000"/>
                  </a:schemeClr>
                </a:solidFill>
              </a:rPr>
            </a:br>
            <a:r>
              <a:rPr lang="en-US" sz="3600" dirty="0">
                <a:solidFill>
                  <a:schemeClr val="bg2">
                    <a:lumMod val="90000"/>
                  </a:schemeClr>
                </a:solidFill>
              </a:rPr>
              <a:t>How do we think like God?</a:t>
            </a:r>
            <a:br>
              <a:rPr lang="en-US" sz="3600" dirty="0">
                <a:solidFill>
                  <a:schemeClr val="bg2">
                    <a:lumMod val="90000"/>
                  </a:schemeClr>
                </a:solidFill>
              </a:rPr>
            </a:br>
            <a:endParaRPr lang="en-US" sz="3600" dirty="0">
              <a:solidFill>
                <a:schemeClr val="bg2">
                  <a:lumMod val="90000"/>
                </a:schemeClr>
              </a:solidFill>
            </a:endParaRPr>
          </a:p>
        </p:txBody>
      </p:sp>
    </p:spTree>
    <p:extLst>
      <p:ext uri="{BB962C8B-B14F-4D97-AF65-F5344CB8AC3E}">
        <p14:creationId xmlns:p14="http://schemas.microsoft.com/office/powerpoint/2010/main" val="868454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10 “For this is the covenant that I will make with the house of Israel</a:t>
            </a:r>
            <a:br>
              <a:rPr lang="en-US" sz="4000" i="1" dirty="0">
                <a:solidFill>
                  <a:schemeClr val="bg2">
                    <a:lumMod val="90000"/>
                  </a:schemeClr>
                </a:solidFill>
              </a:rPr>
            </a:br>
            <a:r>
              <a:rPr lang="en-US" sz="4000" i="1" dirty="0">
                <a:solidFill>
                  <a:schemeClr val="bg2">
                    <a:lumMod val="90000"/>
                  </a:schemeClr>
                </a:solidFill>
              </a:rPr>
              <a:t>After those days, says the Lord:</a:t>
            </a:r>
            <a:br>
              <a:rPr lang="en-US" sz="4000" i="1" dirty="0">
                <a:solidFill>
                  <a:schemeClr val="bg2">
                    <a:lumMod val="90000"/>
                  </a:schemeClr>
                </a:solidFill>
              </a:rPr>
            </a:br>
            <a:r>
              <a:rPr lang="en-US" sz="4000" i="1" dirty="0">
                <a:solidFill>
                  <a:schemeClr val="bg2">
                    <a:lumMod val="90000"/>
                  </a:schemeClr>
                </a:solidFill>
              </a:rPr>
              <a:t>I will put My laws into their minds,</a:t>
            </a:r>
            <a:br>
              <a:rPr lang="en-US" sz="4000" i="1" dirty="0">
                <a:solidFill>
                  <a:schemeClr val="bg2">
                    <a:lumMod val="90000"/>
                  </a:schemeClr>
                </a:solidFill>
              </a:rPr>
            </a:br>
            <a:r>
              <a:rPr lang="en-US" sz="4000" i="1" dirty="0">
                <a:solidFill>
                  <a:schemeClr val="bg2">
                    <a:lumMod val="90000"/>
                  </a:schemeClr>
                </a:solidFill>
              </a:rPr>
              <a:t>And I will write them on their hearts.</a:t>
            </a:r>
            <a:br>
              <a:rPr lang="en-US" sz="4000" i="1" dirty="0">
                <a:solidFill>
                  <a:schemeClr val="bg2">
                    <a:lumMod val="90000"/>
                  </a:schemeClr>
                </a:solidFill>
              </a:rPr>
            </a:br>
            <a:r>
              <a:rPr lang="en-US" sz="4000" i="1" dirty="0">
                <a:solidFill>
                  <a:schemeClr val="bg2">
                    <a:lumMod val="90000"/>
                  </a:schemeClr>
                </a:solidFill>
              </a:rPr>
              <a:t>And I will be their God,</a:t>
            </a:r>
            <a:br>
              <a:rPr lang="en-US" sz="4000" i="1" dirty="0">
                <a:solidFill>
                  <a:schemeClr val="bg2">
                    <a:lumMod val="90000"/>
                  </a:schemeClr>
                </a:solidFill>
              </a:rPr>
            </a:br>
            <a:r>
              <a:rPr lang="en-US" sz="4000" i="1" dirty="0">
                <a:solidFill>
                  <a:schemeClr val="bg2">
                    <a:lumMod val="90000"/>
                  </a:schemeClr>
                </a:solidFill>
              </a:rPr>
              <a:t>And they shall be My people. </a:t>
            </a:r>
            <a:br>
              <a:rPr lang="en-US" sz="4000" i="1" dirty="0">
                <a:solidFill>
                  <a:schemeClr val="bg2">
                    <a:lumMod val="90000"/>
                  </a:schemeClr>
                </a:solidFill>
              </a:rPr>
            </a:br>
            <a:r>
              <a:rPr lang="en-US" sz="4000" i="1" dirty="0">
                <a:solidFill>
                  <a:schemeClr val="bg2">
                    <a:lumMod val="90000"/>
                  </a:schemeClr>
                </a:solidFill>
              </a:rPr>
              <a:t>(Hebrews 8:10)</a:t>
            </a:r>
            <a:br>
              <a:rPr lang="en-US" sz="4000" i="1" dirty="0">
                <a:solidFill>
                  <a:schemeClr val="bg2">
                    <a:lumMod val="90000"/>
                  </a:schemeClr>
                </a:solidFill>
              </a:rPr>
            </a:br>
            <a:endParaRPr lang="en-US" sz="4000" i="1" dirty="0">
              <a:solidFill>
                <a:schemeClr val="bg2">
                  <a:lumMod val="90000"/>
                </a:schemeClr>
              </a:solidFill>
            </a:endParaRPr>
          </a:p>
        </p:txBody>
      </p:sp>
    </p:spTree>
    <p:extLst>
      <p:ext uri="{BB962C8B-B14F-4D97-AF65-F5344CB8AC3E}">
        <p14:creationId xmlns:p14="http://schemas.microsoft.com/office/powerpoint/2010/main" val="104789068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18 But we all, with unveiled face, beholding as in a mirror the glory of the Lord, are being transformed into the same image from glory to glory, just as from the Lord, the Spirit. </a:t>
            </a:r>
            <a:br>
              <a:rPr lang="en-US" sz="4000" i="1" dirty="0">
                <a:solidFill>
                  <a:schemeClr val="bg2">
                    <a:lumMod val="90000"/>
                  </a:schemeClr>
                </a:solidFill>
              </a:rPr>
            </a:br>
            <a:r>
              <a:rPr lang="en-US" sz="4000" i="1" dirty="0">
                <a:solidFill>
                  <a:schemeClr val="bg2">
                    <a:lumMod val="90000"/>
                  </a:schemeClr>
                </a:solidFill>
              </a:rPr>
              <a:t>(2 Corinthians 3:18)</a:t>
            </a:r>
            <a:endParaRPr lang="en-US" sz="4000" dirty="0">
              <a:solidFill>
                <a:schemeClr val="bg2">
                  <a:lumMod val="90000"/>
                </a:schemeClr>
              </a:solidFill>
            </a:endParaRPr>
          </a:p>
        </p:txBody>
      </p:sp>
    </p:spTree>
    <p:extLst>
      <p:ext uri="{BB962C8B-B14F-4D97-AF65-F5344CB8AC3E}">
        <p14:creationId xmlns:p14="http://schemas.microsoft.com/office/powerpoint/2010/main" val="36922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656891"/>
            <a:ext cx="8229600" cy="1143000"/>
          </a:xfrm>
        </p:spPr>
        <p:txBody>
          <a:bodyPr/>
          <a:lstStyle/>
          <a:p>
            <a:r>
              <a:rPr lang="en-US" sz="6000" dirty="0">
                <a:solidFill>
                  <a:schemeClr val="bg2">
                    <a:lumMod val="90000"/>
                  </a:schemeClr>
                </a:solidFill>
              </a:rPr>
              <a:t>2 Peter 1:1-4</a:t>
            </a:r>
            <a:br>
              <a:rPr lang="en-US" sz="6000" dirty="0">
                <a:solidFill>
                  <a:schemeClr val="bg2">
                    <a:lumMod val="90000"/>
                  </a:schemeClr>
                </a:solidFill>
              </a:rPr>
            </a:br>
            <a:br>
              <a:rPr lang="en-US" sz="6000" dirty="0">
                <a:solidFill>
                  <a:schemeClr val="bg2">
                    <a:lumMod val="90000"/>
                  </a:schemeClr>
                </a:solidFill>
              </a:rPr>
            </a:br>
            <a:r>
              <a:rPr lang="en-US" sz="6000" dirty="0">
                <a:solidFill>
                  <a:schemeClr val="bg2">
                    <a:lumMod val="90000"/>
                  </a:schemeClr>
                </a:solidFill>
              </a:rPr>
              <a:t>Philippians 2:1-11</a:t>
            </a:r>
          </a:p>
        </p:txBody>
      </p:sp>
    </p:spTree>
    <p:extLst>
      <p:ext uri="{BB962C8B-B14F-4D97-AF65-F5344CB8AC3E}">
        <p14:creationId xmlns:p14="http://schemas.microsoft.com/office/powerpoint/2010/main" val="3742051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3600" i="1" dirty="0">
                <a:solidFill>
                  <a:schemeClr val="bg2">
                    <a:lumMod val="90000"/>
                  </a:schemeClr>
                </a:solidFill>
              </a:rPr>
              <a:t>To “have the mind of Christ” means to look at life from the Savior’s point of view, having His values and desires in mind. It means to think God’s thoughts and not think as the world thinks. This is the challenge we have been called to do.</a:t>
            </a:r>
            <a:endParaRPr lang="en-US" sz="3600" dirty="0">
              <a:solidFill>
                <a:schemeClr val="bg2">
                  <a:lumMod val="90000"/>
                </a:schemeClr>
              </a:solidFill>
            </a:endParaRPr>
          </a:p>
        </p:txBody>
      </p:sp>
    </p:spTree>
    <p:extLst>
      <p:ext uri="{BB962C8B-B14F-4D97-AF65-F5344CB8AC3E}">
        <p14:creationId xmlns:p14="http://schemas.microsoft.com/office/powerpoint/2010/main" val="1047553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 </a:t>
            </a:r>
            <a:r>
              <a:rPr lang="en-US" sz="5400" i="1" dirty="0">
                <a:solidFill>
                  <a:schemeClr val="bg2">
                    <a:lumMod val="90000"/>
                  </a:schemeClr>
                </a:solidFill>
              </a:rPr>
              <a:t>40 “A ﻿pupil is not above his teacher; but everyone, after he has been fully trained, will ﻿be like his teacher. </a:t>
            </a:r>
            <a:br>
              <a:rPr lang="en-US" sz="5400" i="1" dirty="0">
                <a:solidFill>
                  <a:schemeClr val="bg2">
                    <a:lumMod val="90000"/>
                  </a:schemeClr>
                </a:solidFill>
              </a:rPr>
            </a:br>
            <a:r>
              <a:rPr lang="en-US" sz="5400" i="1" dirty="0">
                <a:solidFill>
                  <a:schemeClr val="bg2">
                    <a:lumMod val="90000"/>
                  </a:schemeClr>
                </a:solidFill>
              </a:rPr>
              <a:t>(John 6:40)</a:t>
            </a:r>
            <a:endParaRPr lang="en-US" sz="4000" dirty="0">
              <a:solidFill>
                <a:schemeClr val="bg2">
                  <a:lumMod val="90000"/>
                </a:schemeClr>
              </a:solidFill>
            </a:endParaRPr>
          </a:p>
        </p:txBody>
      </p:sp>
    </p:spTree>
    <p:extLst>
      <p:ext uri="{BB962C8B-B14F-4D97-AF65-F5344CB8AC3E}">
        <p14:creationId xmlns:p14="http://schemas.microsoft.com/office/powerpoint/2010/main" val="2728582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361</TotalTime>
  <Words>328</Words>
  <Application>Microsoft Macintosh PowerPoint</Application>
  <PresentationFormat>On-screen Show (4:3)</PresentationFormat>
  <Paragraphs>7</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PowerPoint Presentation</vt:lpstr>
      <vt:lpstr>PowerPoint Presentation</vt:lpstr>
      <vt:lpstr>1 Therefore if you have been raised up with Christ, keep seeking the things above, where Christ is, seated at the right hand of God. 2 Set your mind on the things above, not on the things that are on earth. 3 For you have died and your life is hidden with Christ in God. (Colossians 3:1-3)</vt:lpstr>
      <vt:lpstr>How do we look at others with the same thoughts of Jesus?  What about our own circumstances? How do we think of them in the way Christ would?  How do we focus on God’s will over our own?  How do we think like God? </vt:lpstr>
      <vt:lpstr>10 “For this is the covenant that I will make with the house of Israel After those days, says the Lord: I will put My laws into their minds, And I will write them on their hearts. And I will be their God, And they shall be My people.  (Hebrews 8:10) </vt:lpstr>
      <vt:lpstr>18 But we all, with unveiled face, beholding as in a mirror the glory of the Lord, are being transformed into the same image from glory to glory, just as from the Lord, the Spirit.  (2 Corinthians 3:18)</vt:lpstr>
      <vt:lpstr>2 Peter 1:1-4  Philippians 2:1-11</vt:lpstr>
      <vt:lpstr>To “have the mind of Christ” means to look at life from the Savior’s point of view, having His values and desires in mind. It means to think God’s thoughts and not think as the world thinks. This is the challenge we have been called to do.</vt:lpstr>
      <vt:lpstr> 40 “A ﻿pupil is not above his teacher; but everyone, after he has been fully trained, will ﻿be like his teacher.  (John 6:40)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Towner</dc:creator>
  <cp:lastModifiedBy>Mark Knowles</cp:lastModifiedBy>
  <cp:revision>125</cp:revision>
  <dcterms:created xsi:type="dcterms:W3CDTF">2012-12-17T21:57:22Z</dcterms:created>
  <dcterms:modified xsi:type="dcterms:W3CDTF">2021-03-04T15:16:20Z</dcterms:modified>
</cp:coreProperties>
</file>