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72" r:id="rId2"/>
    <p:sldId id="277" r:id="rId3"/>
    <p:sldId id="280" r:id="rId4"/>
    <p:sldId id="281" r:id="rId5"/>
    <p:sldId id="282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5"/>
    <p:restoredTop sz="94646"/>
  </p:normalViewPr>
  <p:slideViewPr>
    <p:cSldViewPr snapToGrid="0" snapToObjects="1">
      <p:cViewPr varScale="1">
        <p:scale>
          <a:sx n="89" d="100"/>
          <a:sy n="89" d="100"/>
        </p:scale>
        <p:origin x="186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C67F7-B4C3-3946-B15B-85469C3F91DA}" type="datetimeFigureOut">
              <a:rPr lang="en-US" smtClean="0"/>
              <a:t>3/23/21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FCFF5-EA17-1E4C-8A39-15314757A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5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603866-DFD8-714E-B589-D55E1D0809E5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524CF-510A-AA41-A8E7-124E5A1B924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9843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F50DA8-6D84-5D4D-ABBE-E1D525550031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ACA0F-05BC-9543-94FB-5A55DAE2E74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4319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74EDC9-2851-7747-820F-6D61CBB02801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96E52-1D2F-D74D-A824-2F59643175C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8287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601E5-482F-3544-B8C6-E15E0B457D3D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A2A85-DC97-EC43-9B02-851616D886A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6018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144253-237C-3049-9BD0-9F0E75A3BF6F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9813A-1167-3F45-9772-0C6C44AF3E5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738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3FF0C5-6757-424B-807A-F0331F6B63E9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86A6B-9FB7-9643-9BCD-3EEE5B65BA7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3169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48F265-F225-0145-B166-5702D31711CC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3A710-2F0B-114A-8FB9-B24CF0F95B6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932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9868C8-9543-1741-8998-0CAF1D117C58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7475B-C263-C94C-9528-ECC1CFE831C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340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48D0E7-5797-474C-8DE7-2DB1D1429D60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B8FBD-6547-9044-B5B0-FEA3ECA6E9C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474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3C9510-3A3C-354B-BC7C-9E273AF55289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001E8-7EB6-094A-8526-0B73720E478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1071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D2097C-6F4C-8C49-8F41-0376876F6E9C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BB3451-C851-2946-8674-97E08F3C6E5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0815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4A5621A-3DE4-8F4F-88E7-38112F98CBAB}" type="datetimeFigureOut">
              <a:rPr lang="en-US" altLang="x-none"/>
              <a:pPr/>
              <a:t>3/23/21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C744926-3104-BC46-9A57-90E89B4845A7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TheCross-Them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4389120"/>
            <a:ext cx="9144000" cy="646331"/>
          </a:xfrm>
          <a:prstGeom prst="rect">
            <a:avLst/>
          </a:prstGeom>
          <a:solidFill>
            <a:schemeClr val="accent5">
              <a:lumMod val="75000"/>
              <a:alpha val="8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Statements From The Cross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TheCross-Theme-Bl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108699"/>
            <a:ext cx="9143999" cy="74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statement one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928813"/>
            <a:ext cx="9143999" cy="1500187"/>
          </a:xfrm>
        </p:spPr>
        <p:txBody>
          <a:bodyPr/>
          <a:lstStyle/>
          <a:p>
            <a:pPr algn="ctr"/>
            <a:r>
              <a:rPr lang="en-US" sz="6000" i="1" dirty="0">
                <a:solidFill>
                  <a:schemeClr val="bg1"/>
                </a:solidFill>
              </a:rPr>
              <a:t>“Father, forgive them; for they know not what they do” </a:t>
            </a:r>
          </a:p>
          <a:p>
            <a:pPr algn="r"/>
            <a:r>
              <a:rPr lang="en-US" sz="4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Luke 23:34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TheCross-Theme-Bl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108699"/>
            <a:ext cx="9143999" cy="74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statement two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2121376"/>
            <a:ext cx="9143999" cy="1500187"/>
          </a:xfrm>
        </p:spPr>
        <p:txBody>
          <a:bodyPr/>
          <a:lstStyle/>
          <a:p>
            <a:pPr algn="ctr"/>
            <a:r>
              <a:rPr lang="en-US" sz="6600" i="1" dirty="0">
                <a:solidFill>
                  <a:schemeClr val="bg1"/>
                </a:solidFill>
              </a:rPr>
              <a:t>“</a:t>
            </a:r>
            <a:r>
              <a:rPr lang="en-US" sz="6000" i="1" dirty="0">
                <a:solidFill>
                  <a:schemeClr val="bg1"/>
                </a:solidFill>
              </a:rPr>
              <a:t>Today you shall be with me in Paradise”</a:t>
            </a:r>
          </a:p>
          <a:p>
            <a:pPr algn="r"/>
            <a:r>
              <a:rPr lang="en-US" sz="4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Luke 23:39-43</a:t>
            </a:r>
            <a:endParaRPr lang="en-US" sz="16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32731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TheCross-Theme-Bl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108699"/>
            <a:ext cx="9143999" cy="74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statement three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554162"/>
            <a:ext cx="9143999" cy="1500187"/>
          </a:xfrm>
        </p:spPr>
        <p:txBody>
          <a:bodyPr/>
          <a:lstStyle/>
          <a:p>
            <a:pPr algn="ctr"/>
            <a:r>
              <a:rPr lang="en-US" sz="6600" i="1" dirty="0">
                <a:solidFill>
                  <a:schemeClr val="bg1"/>
                </a:solidFill>
              </a:rPr>
              <a:t>“</a:t>
            </a:r>
            <a:r>
              <a:rPr lang="en-US" sz="6000" i="1" dirty="0">
                <a:solidFill>
                  <a:schemeClr val="bg1"/>
                </a:solidFill>
              </a:rPr>
              <a:t>Woman</a:t>
            </a:r>
            <a:r>
              <a:rPr lang="en-US" sz="6000" i="1">
                <a:solidFill>
                  <a:schemeClr val="bg1"/>
                </a:solidFill>
              </a:rPr>
              <a:t>, behold thy son”</a:t>
            </a:r>
            <a:endParaRPr lang="en-US" sz="6000" i="1" dirty="0">
              <a:solidFill>
                <a:schemeClr val="bg1"/>
              </a:solidFill>
            </a:endParaRPr>
          </a:p>
          <a:p>
            <a:pPr algn="r"/>
            <a:r>
              <a:rPr lang="en-US" sz="4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John 19:25-27</a:t>
            </a:r>
            <a:endParaRPr lang="en-US" sz="16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1341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TheCross-Theme-Bl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108699"/>
            <a:ext cx="9143999" cy="74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statement four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554162"/>
            <a:ext cx="9143999" cy="1500187"/>
          </a:xfrm>
        </p:spPr>
        <p:txBody>
          <a:bodyPr/>
          <a:lstStyle/>
          <a:p>
            <a:pPr algn="ctr"/>
            <a:r>
              <a:rPr lang="en-US" sz="6600" i="1" dirty="0">
                <a:solidFill>
                  <a:schemeClr val="bg1"/>
                </a:solidFill>
              </a:rPr>
              <a:t>“</a:t>
            </a:r>
            <a:r>
              <a:rPr lang="en-US" sz="6000" i="1" dirty="0">
                <a:solidFill>
                  <a:schemeClr val="bg1"/>
                </a:solidFill>
              </a:rPr>
              <a:t>Eli, Eli, lama sabachthani?”</a:t>
            </a:r>
          </a:p>
          <a:p>
            <a:pPr algn="r"/>
            <a:r>
              <a:rPr lang="en-US" sz="4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Matthew 27:45-49</a:t>
            </a:r>
            <a:endParaRPr lang="en-US" sz="16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30053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TheCross-Theme-Bl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108699"/>
            <a:ext cx="9143999" cy="74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statement five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554162"/>
            <a:ext cx="9143999" cy="1500187"/>
          </a:xfrm>
        </p:spPr>
        <p:txBody>
          <a:bodyPr/>
          <a:lstStyle/>
          <a:p>
            <a:pPr algn="ctr"/>
            <a:r>
              <a:rPr lang="en-US" sz="6600" i="1" dirty="0">
                <a:solidFill>
                  <a:schemeClr val="bg1"/>
                </a:solidFill>
              </a:rPr>
              <a:t>“</a:t>
            </a:r>
            <a:r>
              <a:rPr lang="en-US" sz="6000" i="1" dirty="0">
                <a:solidFill>
                  <a:schemeClr val="bg1"/>
                </a:solidFill>
              </a:rPr>
              <a:t>I thirst”</a:t>
            </a:r>
          </a:p>
          <a:p>
            <a:pPr algn="r"/>
            <a:r>
              <a:rPr lang="en-US" sz="4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John 19:28-30</a:t>
            </a:r>
            <a:endParaRPr lang="en-US" sz="16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7674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TheCross-Theme-Bl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108699"/>
            <a:ext cx="9143999" cy="74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statement six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554162"/>
            <a:ext cx="9143999" cy="1500187"/>
          </a:xfrm>
        </p:spPr>
        <p:txBody>
          <a:bodyPr/>
          <a:lstStyle/>
          <a:p>
            <a:pPr algn="ctr"/>
            <a:r>
              <a:rPr lang="en-US" sz="6600" i="1" dirty="0">
                <a:solidFill>
                  <a:schemeClr val="bg1"/>
                </a:solidFill>
              </a:rPr>
              <a:t>“</a:t>
            </a:r>
            <a:r>
              <a:rPr lang="en-US" sz="6000" i="1" dirty="0">
                <a:solidFill>
                  <a:schemeClr val="bg1"/>
                </a:solidFill>
              </a:rPr>
              <a:t>It is finished”</a:t>
            </a:r>
          </a:p>
          <a:p>
            <a:pPr algn="r"/>
            <a:r>
              <a:rPr lang="en-US" sz="4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John 19:30</a:t>
            </a:r>
            <a:endParaRPr lang="en-US" sz="16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7988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TheCross-Theme-Blan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92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108699"/>
            <a:ext cx="9143999" cy="74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statement seven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1682178"/>
            <a:ext cx="9143999" cy="1500187"/>
          </a:xfrm>
        </p:spPr>
        <p:txBody>
          <a:bodyPr/>
          <a:lstStyle/>
          <a:p>
            <a:pPr algn="ctr"/>
            <a:r>
              <a:rPr lang="en-US" sz="6600" i="1" dirty="0">
                <a:solidFill>
                  <a:schemeClr val="bg1"/>
                </a:solidFill>
              </a:rPr>
              <a:t>“</a:t>
            </a:r>
            <a:r>
              <a:rPr lang="en-US" sz="6000" i="1" dirty="0">
                <a:solidFill>
                  <a:schemeClr val="bg1"/>
                </a:solidFill>
              </a:rPr>
              <a:t>Father, into your hands I commend my spirit”</a:t>
            </a:r>
          </a:p>
          <a:p>
            <a:pPr algn="r"/>
            <a:r>
              <a:rPr lang="en-US" sz="44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Luke 23:46</a:t>
            </a:r>
            <a:endParaRPr lang="en-US" sz="16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41526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91</Words>
  <Application>Microsoft Macintosh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statement one </vt:lpstr>
      <vt:lpstr>statement two </vt:lpstr>
      <vt:lpstr>statement three</vt:lpstr>
      <vt:lpstr>statement four</vt:lpstr>
      <vt:lpstr>statement five</vt:lpstr>
      <vt:lpstr>statement six</vt:lpstr>
      <vt:lpstr>statement seven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Juliet Towner</dc:creator>
  <cp:lastModifiedBy>Mark Knowles</cp:lastModifiedBy>
  <cp:revision>151</cp:revision>
  <dcterms:created xsi:type="dcterms:W3CDTF">2012-12-17T21:57:22Z</dcterms:created>
  <dcterms:modified xsi:type="dcterms:W3CDTF">2021-03-23T19:16:18Z</dcterms:modified>
</cp:coreProperties>
</file>