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6" r:id="rId3"/>
    <p:sldId id="277" r:id="rId4"/>
    <p:sldId id="278" r:id="rId5"/>
    <p:sldId id="280" r:id="rId6"/>
    <p:sldId id="281" r:id="rId7"/>
    <p:sldId id="282" r:id="rId8"/>
    <p:sldId id="283" r:id="rId9"/>
    <p:sldId id="284" r:id="rId10"/>
    <p:sldId id="285" r:id="rId11"/>
    <p:sldId id="288" r:id="rId12"/>
    <p:sldId id="289" r:id="rId13"/>
    <p:sldId id="287" r:id="rId14"/>
    <p:sldId id="286" r:id="rId1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0"/>
    <p:restoredTop sz="94674"/>
  </p:normalViewPr>
  <p:slideViewPr>
    <p:cSldViewPr snapToGrid="0" snapToObjects="1">
      <p:cViewPr varScale="1">
        <p:scale>
          <a:sx n="63" d="100"/>
          <a:sy n="63" d="100"/>
        </p:scale>
        <p:origin x="192" y="10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2154CC2-734D-E64F-A4E7-17FE5A9BD509}"/>
              </a:ext>
            </a:extLst>
          </p:cNvPr>
          <p:cNvSpPr>
            <a:spLocks noGrp="1"/>
          </p:cNvSpPr>
          <p:nvPr>
            <p:ph type="dt" sz="half" idx="10"/>
          </p:nvPr>
        </p:nvSpPr>
        <p:spPr/>
        <p:txBody>
          <a:bodyPr/>
          <a:lstStyle>
            <a:lvl1pPr>
              <a:defRPr/>
            </a:lvl1pPr>
          </a:lstStyle>
          <a:p>
            <a:fld id="{7E70883F-61F9-1142-A13D-22CE15E27BF3}" type="datetimeFigureOut">
              <a:rPr lang="en-US" altLang="en-US"/>
              <a:pPr/>
              <a:t>2/9/21</a:t>
            </a:fld>
            <a:endParaRPr lang="en-US" altLang="en-US"/>
          </a:p>
        </p:txBody>
      </p:sp>
      <p:sp>
        <p:nvSpPr>
          <p:cNvPr id="5" name="Footer Placeholder 4">
            <a:extLst>
              <a:ext uri="{FF2B5EF4-FFF2-40B4-BE49-F238E27FC236}">
                <a16:creationId xmlns:a16="http://schemas.microsoft.com/office/drawing/2014/main" id="{13288867-0FCD-5E4F-8F8E-24EFE777E6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E24EA8-C337-0B4E-BA7B-6C646B8C4687}"/>
              </a:ext>
            </a:extLst>
          </p:cNvPr>
          <p:cNvSpPr>
            <a:spLocks noGrp="1"/>
          </p:cNvSpPr>
          <p:nvPr>
            <p:ph type="sldNum" sz="quarter" idx="12"/>
          </p:nvPr>
        </p:nvSpPr>
        <p:spPr/>
        <p:txBody>
          <a:bodyPr/>
          <a:lstStyle>
            <a:lvl1pPr>
              <a:defRPr/>
            </a:lvl1pPr>
          </a:lstStyle>
          <a:p>
            <a:fld id="{2DDFBF0F-1094-BB4A-8C5D-820E9BBF1090}" type="slidenum">
              <a:rPr lang="en-US" altLang="en-US"/>
              <a:pPr/>
              <a:t>‹#›</a:t>
            </a:fld>
            <a:endParaRPr lang="en-US" altLang="en-US"/>
          </a:p>
        </p:txBody>
      </p:sp>
    </p:spTree>
    <p:extLst>
      <p:ext uri="{BB962C8B-B14F-4D97-AF65-F5344CB8AC3E}">
        <p14:creationId xmlns:p14="http://schemas.microsoft.com/office/powerpoint/2010/main" val="36090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9D14-DF1C-CC41-BD74-3BFD6651488E}"/>
              </a:ext>
            </a:extLst>
          </p:cNvPr>
          <p:cNvSpPr>
            <a:spLocks noGrp="1"/>
          </p:cNvSpPr>
          <p:nvPr>
            <p:ph type="dt" sz="half" idx="10"/>
          </p:nvPr>
        </p:nvSpPr>
        <p:spPr/>
        <p:txBody>
          <a:bodyPr/>
          <a:lstStyle>
            <a:lvl1pPr>
              <a:defRPr/>
            </a:lvl1pPr>
          </a:lstStyle>
          <a:p>
            <a:fld id="{7ED030AF-A5B3-4D42-9A57-190BDE90AED0}" type="datetimeFigureOut">
              <a:rPr lang="en-US" altLang="en-US"/>
              <a:pPr/>
              <a:t>2/9/21</a:t>
            </a:fld>
            <a:endParaRPr lang="en-US" altLang="en-US"/>
          </a:p>
        </p:txBody>
      </p:sp>
      <p:sp>
        <p:nvSpPr>
          <p:cNvPr id="5" name="Footer Placeholder 4">
            <a:extLst>
              <a:ext uri="{FF2B5EF4-FFF2-40B4-BE49-F238E27FC236}">
                <a16:creationId xmlns:a16="http://schemas.microsoft.com/office/drawing/2014/main" id="{0B8A4844-F978-1341-9F9B-31C2EAE642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FF18CA-F2F7-2C4A-AE4C-053C7A9DE099}"/>
              </a:ext>
            </a:extLst>
          </p:cNvPr>
          <p:cNvSpPr>
            <a:spLocks noGrp="1"/>
          </p:cNvSpPr>
          <p:nvPr>
            <p:ph type="sldNum" sz="quarter" idx="12"/>
          </p:nvPr>
        </p:nvSpPr>
        <p:spPr/>
        <p:txBody>
          <a:bodyPr/>
          <a:lstStyle>
            <a:lvl1pPr>
              <a:defRPr/>
            </a:lvl1pPr>
          </a:lstStyle>
          <a:p>
            <a:fld id="{80C55E46-E6D1-1540-B69C-956F1FFF80A1}" type="slidenum">
              <a:rPr lang="en-US" altLang="en-US"/>
              <a:pPr/>
              <a:t>‹#›</a:t>
            </a:fld>
            <a:endParaRPr lang="en-US" altLang="en-US"/>
          </a:p>
        </p:txBody>
      </p:sp>
    </p:spTree>
    <p:extLst>
      <p:ext uri="{BB962C8B-B14F-4D97-AF65-F5344CB8AC3E}">
        <p14:creationId xmlns:p14="http://schemas.microsoft.com/office/powerpoint/2010/main" val="72075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52849-BB93-8E48-91BA-5741AB99934C}"/>
              </a:ext>
            </a:extLst>
          </p:cNvPr>
          <p:cNvSpPr>
            <a:spLocks noGrp="1"/>
          </p:cNvSpPr>
          <p:nvPr>
            <p:ph type="dt" sz="half" idx="10"/>
          </p:nvPr>
        </p:nvSpPr>
        <p:spPr/>
        <p:txBody>
          <a:bodyPr/>
          <a:lstStyle>
            <a:lvl1pPr>
              <a:defRPr/>
            </a:lvl1pPr>
          </a:lstStyle>
          <a:p>
            <a:fld id="{C9B69248-0793-B04B-8B34-0B473FD0B263}" type="datetimeFigureOut">
              <a:rPr lang="en-US" altLang="en-US"/>
              <a:pPr/>
              <a:t>2/9/21</a:t>
            </a:fld>
            <a:endParaRPr lang="en-US" altLang="en-US"/>
          </a:p>
        </p:txBody>
      </p:sp>
      <p:sp>
        <p:nvSpPr>
          <p:cNvPr id="5" name="Footer Placeholder 4">
            <a:extLst>
              <a:ext uri="{FF2B5EF4-FFF2-40B4-BE49-F238E27FC236}">
                <a16:creationId xmlns:a16="http://schemas.microsoft.com/office/drawing/2014/main" id="{986AEB46-D9C8-3C49-9951-6A366D2838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FF44DE-3D5D-1144-A8B6-6F6C6E4B92A4}"/>
              </a:ext>
            </a:extLst>
          </p:cNvPr>
          <p:cNvSpPr>
            <a:spLocks noGrp="1"/>
          </p:cNvSpPr>
          <p:nvPr>
            <p:ph type="sldNum" sz="quarter" idx="12"/>
          </p:nvPr>
        </p:nvSpPr>
        <p:spPr/>
        <p:txBody>
          <a:bodyPr/>
          <a:lstStyle>
            <a:lvl1pPr>
              <a:defRPr/>
            </a:lvl1pPr>
          </a:lstStyle>
          <a:p>
            <a:fld id="{CA48FA63-E4C8-4D47-A8BA-E58FAFEEC72C}" type="slidenum">
              <a:rPr lang="en-US" altLang="en-US"/>
              <a:pPr/>
              <a:t>‹#›</a:t>
            </a:fld>
            <a:endParaRPr lang="en-US" altLang="en-US"/>
          </a:p>
        </p:txBody>
      </p:sp>
    </p:spTree>
    <p:extLst>
      <p:ext uri="{BB962C8B-B14F-4D97-AF65-F5344CB8AC3E}">
        <p14:creationId xmlns:p14="http://schemas.microsoft.com/office/powerpoint/2010/main" val="26522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7A933-08AF-9D49-BDA4-48FDE10217F4}"/>
              </a:ext>
            </a:extLst>
          </p:cNvPr>
          <p:cNvSpPr>
            <a:spLocks noGrp="1"/>
          </p:cNvSpPr>
          <p:nvPr>
            <p:ph type="dt" sz="half" idx="10"/>
          </p:nvPr>
        </p:nvSpPr>
        <p:spPr/>
        <p:txBody>
          <a:bodyPr/>
          <a:lstStyle>
            <a:lvl1pPr>
              <a:defRPr/>
            </a:lvl1pPr>
          </a:lstStyle>
          <a:p>
            <a:fld id="{EEDFBFFE-B8E3-C34E-B7E1-196C5B10438E}" type="datetimeFigureOut">
              <a:rPr lang="en-US" altLang="en-US"/>
              <a:pPr/>
              <a:t>2/9/21</a:t>
            </a:fld>
            <a:endParaRPr lang="en-US" altLang="en-US"/>
          </a:p>
        </p:txBody>
      </p:sp>
      <p:sp>
        <p:nvSpPr>
          <p:cNvPr id="5" name="Footer Placeholder 4">
            <a:extLst>
              <a:ext uri="{FF2B5EF4-FFF2-40B4-BE49-F238E27FC236}">
                <a16:creationId xmlns:a16="http://schemas.microsoft.com/office/drawing/2014/main" id="{74842610-DEC8-9845-A62D-25DFDB42A4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3C0C68-BB1E-674F-9B63-6899DF66C805}"/>
              </a:ext>
            </a:extLst>
          </p:cNvPr>
          <p:cNvSpPr>
            <a:spLocks noGrp="1"/>
          </p:cNvSpPr>
          <p:nvPr>
            <p:ph type="sldNum" sz="quarter" idx="12"/>
          </p:nvPr>
        </p:nvSpPr>
        <p:spPr/>
        <p:txBody>
          <a:bodyPr/>
          <a:lstStyle>
            <a:lvl1pPr>
              <a:defRPr/>
            </a:lvl1pPr>
          </a:lstStyle>
          <a:p>
            <a:fld id="{25A28B54-A670-A643-8AA9-3340257FCC36}" type="slidenum">
              <a:rPr lang="en-US" altLang="en-US"/>
              <a:pPr/>
              <a:t>‹#›</a:t>
            </a:fld>
            <a:endParaRPr lang="en-US" altLang="en-US"/>
          </a:p>
        </p:txBody>
      </p:sp>
    </p:spTree>
    <p:extLst>
      <p:ext uri="{BB962C8B-B14F-4D97-AF65-F5344CB8AC3E}">
        <p14:creationId xmlns:p14="http://schemas.microsoft.com/office/powerpoint/2010/main" val="243436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3B8EB-AB20-5542-A037-2645DCA8AABC}"/>
              </a:ext>
            </a:extLst>
          </p:cNvPr>
          <p:cNvSpPr>
            <a:spLocks noGrp="1"/>
          </p:cNvSpPr>
          <p:nvPr>
            <p:ph type="dt" sz="half" idx="10"/>
          </p:nvPr>
        </p:nvSpPr>
        <p:spPr/>
        <p:txBody>
          <a:bodyPr/>
          <a:lstStyle>
            <a:lvl1pPr>
              <a:defRPr/>
            </a:lvl1pPr>
          </a:lstStyle>
          <a:p>
            <a:fld id="{9176C9CE-01FD-FA4A-97DC-B5B26DB14CD3}" type="datetimeFigureOut">
              <a:rPr lang="en-US" altLang="en-US"/>
              <a:pPr/>
              <a:t>2/9/21</a:t>
            </a:fld>
            <a:endParaRPr lang="en-US" altLang="en-US"/>
          </a:p>
        </p:txBody>
      </p:sp>
      <p:sp>
        <p:nvSpPr>
          <p:cNvPr id="5" name="Footer Placeholder 4">
            <a:extLst>
              <a:ext uri="{FF2B5EF4-FFF2-40B4-BE49-F238E27FC236}">
                <a16:creationId xmlns:a16="http://schemas.microsoft.com/office/drawing/2014/main" id="{4EB29593-5A00-234E-8543-5B69769DC0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150601-EA7C-F24D-8C4C-CA98E873DC47}"/>
              </a:ext>
            </a:extLst>
          </p:cNvPr>
          <p:cNvSpPr>
            <a:spLocks noGrp="1"/>
          </p:cNvSpPr>
          <p:nvPr>
            <p:ph type="sldNum" sz="quarter" idx="12"/>
          </p:nvPr>
        </p:nvSpPr>
        <p:spPr/>
        <p:txBody>
          <a:bodyPr/>
          <a:lstStyle>
            <a:lvl1pPr>
              <a:defRPr/>
            </a:lvl1pPr>
          </a:lstStyle>
          <a:p>
            <a:fld id="{61F3F1F0-B495-3F40-8FC8-F5C5E68117D7}" type="slidenum">
              <a:rPr lang="en-US" altLang="en-US"/>
              <a:pPr/>
              <a:t>‹#›</a:t>
            </a:fld>
            <a:endParaRPr lang="en-US" altLang="en-US"/>
          </a:p>
        </p:txBody>
      </p:sp>
    </p:spTree>
    <p:extLst>
      <p:ext uri="{BB962C8B-B14F-4D97-AF65-F5344CB8AC3E}">
        <p14:creationId xmlns:p14="http://schemas.microsoft.com/office/powerpoint/2010/main" val="243841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4DA3FED-FE1E-8C44-AC14-972D4018390F}"/>
              </a:ext>
            </a:extLst>
          </p:cNvPr>
          <p:cNvSpPr>
            <a:spLocks noGrp="1"/>
          </p:cNvSpPr>
          <p:nvPr>
            <p:ph type="dt" sz="half" idx="10"/>
          </p:nvPr>
        </p:nvSpPr>
        <p:spPr/>
        <p:txBody>
          <a:bodyPr/>
          <a:lstStyle>
            <a:lvl1pPr>
              <a:defRPr/>
            </a:lvl1pPr>
          </a:lstStyle>
          <a:p>
            <a:fld id="{3D97F35C-F9A1-034A-814F-C7BD0B13D12A}" type="datetimeFigureOut">
              <a:rPr lang="en-US" altLang="en-US"/>
              <a:pPr/>
              <a:t>2/9/21</a:t>
            </a:fld>
            <a:endParaRPr lang="en-US" altLang="en-US"/>
          </a:p>
        </p:txBody>
      </p:sp>
      <p:sp>
        <p:nvSpPr>
          <p:cNvPr id="6" name="Footer Placeholder 4">
            <a:extLst>
              <a:ext uri="{FF2B5EF4-FFF2-40B4-BE49-F238E27FC236}">
                <a16:creationId xmlns:a16="http://schemas.microsoft.com/office/drawing/2014/main" id="{5A887E9A-1AAE-5447-9C07-8794F37B98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6AAA05-5096-6B4B-B685-9F50BBF32E4F}"/>
              </a:ext>
            </a:extLst>
          </p:cNvPr>
          <p:cNvSpPr>
            <a:spLocks noGrp="1"/>
          </p:cNvSpPr>
          <p:nvPr>
            <p:ph type="sldNum" sz="quarter" idx="12"/>
          </p:nvPr>
        </p:nvSpPr>
        <p:spPr/>
        <p:txBody>
          <a:bodyPr/>
          <a:lstStyle>
            <a:lvl1pPr>
              <a:defRPr/>
            </a:lvl1pPr>
          </a:lstStyle>
          <a:p>
            <a:fld id="{5668BF6E-0E1E-B14F-A57D-D2D0A35AE6EE}" type="slidenum">
              <a:rPr lang="en-US" altLang="en-US"/>
              <a:pPr/>
              <a:t>‹#›</a:t>
            </a:fld>
            <a:endParaRPr lang="en-US" altLang="en-US"/>
          </a:p>
        </p:txBody>
      </p:sp>
    </p:spTree>
    <p:extLst>
      <p:ext uri="{BB962C8B-B14F-4D97-AF65-F5344CB8AC3E}">
        <p14:creationId xmlns:p14="http://schemas.microsoft.com/office/powerpoint/2010/main" val="121643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5BD4742-28FC-BA41-B28C-C040CD7219CF}"/>
              </a:ext>
            </a:extLst>
          </p:cNvPr>
          <p:cNvSpPr>
            <a:spLocks noGrp="1"/>
          </p:cNvSpPr>
          <p:nvPr>
            <p:ph type="dt" sz="half" idx="10"/>
          </p:nvPr>
        </p:nvSpPr>
        <p:spPr/>
        <p:txBody>
          <a:bodyPr/>
          <a:lstStyle>
            <a:lvl1pPr>
              <a:defRPr/>
            </a:lvl1pPr>
          </a:lstStyle>
          <a:p>
            <a:fld id="{B1D68F4D-1C3C-8846-A3A1-73540EC73F2F}" type="datetimeFigureOut">
              <a:rPr lang="en-US" altLang="en-US"/>
              <a:pPr/>
              <a:t>2/9/21</a:t>
            </a:fld>
            <a:endParaRPr lang="en-US" altLang="en-US"/>
          </a:p>
        </p:txBody>
      </p:sp>
      <p:sp>
        <p:nvSpPr>
          <p:cNvPr id="8" name="Footer Placeholder 4">
            <a:extLst>
              <a:ext uri="{FF2B5EF4-FFF2-40B4-BE49-F238E27FC236}">
                <a16:creationId xmlns:a16="http://schemas.microsoft.com/office/drawing/2014/main" id="{5FF77F48-28AC-3A42-B9BD-9A29AF70E18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8E0DD87-82A6-8742-B308-0F7245AB4CB2}"/>
              </a:ext>
            </a:extLst>
          </p:cNvPr>
          <p:cNvSpPr>
            <a:spLocks noGrp="1"/>
          </p:cNvSpPr>
          <p:nvPr>
            <p:ph type="sldNum" sz="quarter" idx="12"/>
          </p:nvPr>
        </p:nvSpPr>
        <p:spPr/>
        <p:txBody>
          <a:bodyPr/>
          <a:lstStyle>
            <a:lvl1pPr>
              <a:defRPr/>
            </a:lvl1pPr>
          </a:lstStyle>
          <a:p>
            <a:fld id="{FE0039BE-9CB2-E349-8E4F-9F5FB673C9A4}" type="slidenum">
              <a:rPr lang="en-US" altLang="en-US"/>
              <a:pPr/>
              <a:t>‹#›</a:t>
            </a:fld>
            <a:endParaRPr lang="en-US" altLang="en-US"/>
          </a:p>
        </p:txBody>
      </p:sp>
    </p:spTree>
    <p:extLst>
      <p:ext uri="{BB962C8B-B14F-4D97-AF65-F5344CB8AC3E}">
        <p14:creationId xmlns:p14="http://schemas.microsoft.com/office/powerpoint/2010/main" val="63275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4C75903-965F-5D43-A568-0E137398AECD}"/>
              </a:ext>
            </a:extLst>
          </p:cNvPr>
          <p:cNvSpPr>
            <a:spLocks noGrp="1"/>
          </p:cNvSpPr>
          <p:nvPr>
            <p:ph type="dt" sz="half" idx="10"/>
          </p:nvPr>
        </p:nvSpPr>
        <p:spPr/>
        <p:txBody>
          <a:bodyPr/>
          <a:lstStyle>
            <a:lvl1pPr>
              <a:defRPr/>
            </a:lvl1pPr>
          </a:lstStyle>
          <a:p>
            <a:fld id="{1AB6A0AF-35FD-5E4E-8426-09CFBB9905F0}" type="datetimeFigureOut">
              <a:rPr lang="en-US" altLang="en-US"/>
              <a:pPr/>
              <a:t>2/9/21</a:t>
            </a:fld>
            <a:endParaRPr lang="en-US" altLang="en-US"/>
          </a:p>
        </p:txBody>
      </p:sp>
      <p:sp>
        <p:nvSpPr>
          <p:cNvPr id="4" name="Footer Placeholder 4">
            <a:extLst>
              <a:ext uri="{FF2B5EF4-FFF2-40B4-BE49-F238E27FC236}">
                <a16:creationId xmlns:a16="http://schemas.microsoft.com/office/drawing/2014/main" id="{9F283F4B-53B7-6D41-A940-24CFE463727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612338-AD7C-BA4D-BC02-B2348E7BD005}"/>
              </a:ext>
            </a:extLst>
          </p:cNvPr>
          <p:cNvSpPr>
            <a:spLocks noGrp="1"/>
          </p:cNvSpPr>
          <p:nvPr>
            <p:ph type="sldNum" sz="quarter" idx="12"/>
          </p:nvPr>
        </p:nvSpPr>
        <p:spPr/>
        <p:txBody>
          <a:bodyPr/>
          <a:lstStyle>
            <a:lvl1pPr>
              <a:defRPr/>
            </a:lvl1pPr>
          </a:lstStyle>
          <a:p>
            <a:fld id="{69FEC095-CCBF-2C43-8ECC-AE5469F14578}" type="slidenum">
              <a:rPr lang="en-US" altLang="en-US"/>
              <a:pPr/>
              <a:t>‹#›</a:t>
            </a:fld>
            <a:endParaRPr lang="en-US" altLang="en-US"/>
          </a:p>
        </p:txBody>
      </p:sp>
    </p:spTree>
    <p:extLst>
      <p:ext uri="{BB962C8B-B14F-4D97-AF65-F5344CB8AC3E}">
        <p14:creationId xmlns:p14="http://schemas.microsoft.com/office/powerpoint/2010/main" val="163396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B00B679-DCFF-564E-B353-339C252BF304}"/>
              </a:ext>
            </a:extLst>
          </p:cNvPr>
          <p:cNvSpPr>
            <a:spLocks noGrp="1"/>
          </p:cNvSpPr>
          <p:nvPr>
            <p:ph type="dt" sz="half" idx="10"/>
          </p:nvPr>
        </p:nvSpPr>
        <p:spPr/>
        <p:txBody>
          <a:bodyPr/>
          <a:lstStyle>
            <a:lvl1pPr>
              <a:defRPr/>
            </a:lvl1pPr>
          </a:lstStyle>
          <a:p>
            <a:fld id="{1DEF1741-8670-254E-90DF-D04B19827B52}" type="datetimeFigureOut">
              <a:rPr lang="en-US" altLang="en-US"/>
              <a:pPr/>
              <a:t>2/9/21</a:t>
            </a:fld>
            <a:endParaRPr lang="en-US" altLang="en-US"/>
          </a:p>
        </p:txBody>
      </p:sp>
      <p:sp>
        <p:nvSpPr>
          <p:cNvPr id="3" name="Footer Placeholder 4">
            <a:extLst>
              <a:ext uri="{FF2B5EF4-FFF2-40B4-BE49-F238E27FC236}">
                <a16:creationId xmlns:a16="http://schemas.microsoft.com/office/drawing/2014/main" id="{75EC67F5-71C5-0344-9E50-F68281E380A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525780-20D2-7942-9809-0FB2B307241B}"/>
              </a:ext>
            </a:extLst>
          </p:cNvPr>
          <p:cNvSpPr>
            <a:spLocks noGrp="1"/>
          </p:cNvSpPr>
          <p:nvPr>
            <p:ph type="sldNum" sz="quarter" idx="12"/>
          </p:nvPr>
        </p:nvSpPr>
        <p:spPr/>
        <p:txBody>
          <a:bodyPr/>
          <a:lstStyle>
            <a:lvl1pPr>
              <a:defRPr/>
            </a:lvl1pPr>
          </a:lstStyle>
          <a:p>
            <a:fld id="{5152EA27-FFE1-2649-A55D-7513C69A6C6A}" type="slidenum">
              <a:rPr lang="en-US" altLang="en-US"/>
              <a:pPr/>
              <a:t>‹#›</a:t>
            </a:fld>
            <a:endParaRPr lang="en-US" altLang="en-US"/>
          </a:p>
        </p:txBody>
      </p:sp>
    </p:spTree>
    <p:extLst>
      <p:ext uri="{BB962C8B-B14F-4D97-AF65-F5344CB8AC3E}">
        <p14:creationId xmlns:p14="http://schemas.microsoft.com/office/powerpoint/2010/main" val="280678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B3F2BE5-6A29-7241-968B-11ADB41573D1}"/>
              </a:ext>
            </a:extLst>
          </p:cNvPr>
          <p:cNvSpPr>
            <a:spLocks noGrp="1"/>
          </p:cNvSpPr>
          <p:nvPr>
            <p:ph type="dt" sz="half" idx="10"/>
          </p:nvPr>
        </p:nvSpPr>
        <p:spPr/>
        <p:txBody>
          <a:bodyPr/>
          <a:lstStyle>
            <a:lvl1pPr>
              <a:defRPr/>
            </a:lvl1pPr>
          </a:lstStyle>
          <a:p>
            <a:fld id="{1BBBDBFD-F441-DE49-81D7-1D43665C0546}" type="datetimeFigureOut">
              <a:rPr lang="en-US" altLang="en-US"/>
              <a:pPr/>
              <a:t>2/9/21</a:t>
            </a:fld>
            <a:endParaRPr lang="en-US" altLang="en-US"/>
          </a:p>
        </p:txBody>
      </p:sp>
      <p:sp>
        <p:nvSpPr>
          <p:cNvPr id="6" name="Footer Placeholder 4">
            <a:extLst>
              <a:ext uri="{FF2B5EF4-FFF2-40B4-BE49-F238E27FC236}">
                <a16:creationId xmlns:a16="http://schemas.microsoft.com/office/drawing/2014/main" id="{631A6B44-2B0E-7A49-835D-FAB8C0A5DC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23582D-56FE-9F48-82BE-F5DCEF76E3E3}"/>
              </a:ext>
            </a:extLst>
          </p:cNvPr>
          <p:cNvSpPr>
            <a:spLocks noGrp="1"/>
          </p:cNvSpPr>
          <p:nvPr>
            <p:ph type="sldNum" sz="quarter" idx="12"/>
          </p:nvPr>
        </p:nvSpPr>
        <p:spPr/>
        <p:txBody>
          <a:bodyPr/>
          <a:lstStyle>
            <a:lvl1pPr>
              <a:defRPr/>
            </a:lvl1pPr>
          </a:lstStyle>
          <a:p>
            <a:fld id="{7D5818B1-5885-0C45-B85D-C897087A5D74}" type="slidenum">
              <a:rPr lang="en-US" altLang="en-US"/>
              <a:pPr/>
              <a:t>‹#›</a:t>
            </a:fld>
            <a:endParaRPr lang="en-US" altLang="en-US"/>
          </a:p>
        </p:txBody>
      </p:sp>
    </p:spTree>
    <p:extLst>
      <p:ext uri="{BB962C8B-B14F-4D97-AF65-F5344CB8AC3E}">
        <p14:creationId xmlns:p14="http://schemas.microsoft.com/office/powerpoint/2010/main" val="95098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492277-1A5A-DD4D-BF55-552C43BCE70D}"/>
              </a:ext>
            </a:extLst>
          </p:cNvPr>
          <p:cNvSpPr>
            <a:spLocks noGrp="1"/>
          </p:cNvSpPr>
          <p:nvPr>
            <p:ph type="dt" sz="half" idx="10"/>
          </p:nvPr>
        </p:nvSpPr>
        <p:spPr/>
        <p:txBody>
          <a:bodyPr/>
          <a:lstStyle>
            <a:lvl1pPr>
              <a:defRPr/>
            </a:lvl1pPr>
          </a:lstStyle>
          <a:p>
            <a:fld id="{AC650326-4C67-CE4A-8421-C6D9B2934505}" type="datetimeFigureOut">
              <a:rPr lang="en-US" altLang="en-US"/>
              <a:pPr/>
              <a:t>2/9/21</a:t>
            </a:fld>
            <a:endParaRPr lang="en-US" altLang="en-US"/>
          </a:p>
        </p:txBody>
      </p:sp>
      <p:sp>
        <p:nvSpPr>
          <p:cNvPr id="6" name="Footer Placeholder 4">
            <a:extLst>
              <a:ext uri="{FF2B5EF4-FFF2-40B4-BE49-F238E27FC236}">
                <a16:creationId xmlns:a16="http://schemas.microsoft.com/office/drawing/2014/main" id="{EFFF4A0D-A3F9-F94E-A4D1-3323E07DEA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912FA9-0767-AB45-88C1-AD74CBA47939}"/>
              </a:ext>
            </a:extLst>
          </p:cNvPr>
          <p:cNvSpPr>
            <a:spLocks noGrp="1"/>
          </p:cNvSpPr>
          <p:nvPr>
            <p:ph type="sldNum" sz="quarter" idx="12"/>
          </p:nvPr>
        </p:nvSpPr>
        <p:spPr/>
        <p:txBody>
          <a:bodyPr/>
          <a:lstStyle>
            <a:lvl1pPr>
              <a:defRPr/>
            </a:lvl1pPr>
          </a:lstStyle>
          <a:p>
            <a:fld id="{D274BCE5-3279-9049-99DA-189914F51BEE}" type="slidenum">
              <a:rPr lang="en-US" altLang="en-US"/>
              <a:pPr/>
              <a:t>‹#›</a:t>
            </a:fld>
            <a:endParaRPr lang="en-US" altLang="en-US"/>
          </a:p>
        </p:txBody>
      </p:sp>
    </p:spTree>
    <p:extLst>
      <p:ext uri="{BB962C8B-B14F-4D97-AF65-F5344CB8AC3E}">
        <p14:creationId xmlns:p14="http://schemas.microsoft.com/office/powerpoint/2010/main" val="38314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C1853BF-0F89-3E4D-B940-DF9668EB3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F86D00D-B2AC-6F4C-AAFA-13CA0913A31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B177B8D-4493-0E4E-A606-9BA513DD1E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0BA057D6-A5FF-0C44-A55F-5C2DE5FBA652}" type="datetimeFigureOut">
              <a:rPr lang="en-US" altLang="en-US"/>
              <a:pPr/>
              <a:t>2/9/21</a:t>
            </a:fld>
            <a:endParaRPr lang="en-US" altLang="en-US"/>
          </a:p>
        </p:txBody>
      </p:sp>
      <p:sp>
        <p:nvSpPr>
          <p:cNvPr id="5" name="Footer Placeholder 4">
            <a:extLst>
              <a:ext uri="{FF2B5EF4-FFF2-40B4-BE49-F238E27FC236}">
                <a16:creationId xmlns:a16="http://schemas.microsoft.com/office/drawing/2014/main" id="{8098B643-896E-3549-8C2F-F3E2C300DC2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1B22D05-20B3-3C41-BA00-FC650C615A3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E095C0D-76BA-0D4C-BB3C-C394FEA60C5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Valentines-Theme.jpg">
            <a:extLst>
              <a:ext uri="{FF2B5EF4-FFF2-40B4-BE49-F238E27FC236}">
                <a16:creationId xmlns:a16="http://schemas.microsoft.com/office/drawing/2014/main" id="{8576D7CC-D89E-174B-B9C6-E0F5541276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Valentines-Back1.jpg">
            <a:extLst>
              <a:ext uri="{FF2B5EF4-FFF2-40B4-BE49-F238E27FC236}">
                <a16:creationId xmlns:a16="http://schemas.microsoft.com/office/drawing/2014/main" id="{6EFE9378-8B4B-6B4E-85CF-441E54C231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F8671D-315A-2942-B928-5E03736CA705}"/>
              </a:ext>
            </a:extLst>
          </p:cNvPr>
          <p:cNvSpPr/>
          <p:nvPr/>
        </p:nvSpPr>
        <p:spPr>
          <a:xfrm>
            <a:off x="228600" y="612844"/>
            <a:ext cx="8686800" cy="5632311"/>
          </a:xfrm>
          <a:prstGeom prst="rect">
            <a:avLst/>
          </a:prstGeom>
        </p:spPr>
        <p:txBody>
          <a:bodyPr wrap="square">
            <a:spAutoFit/>
          </a:bodyPr>
          <a:lstStyle/>
          <a:p>
            <a:r>
              <a:rPr lang="en-US" sz="4000" dirty="0">
                <a:solidFill>
                  <a:schemeClr val="bg1"/>
                </a:solidFill>
                <a:effectLst>
                  <a:outerShdw blurRad="50800" dist="38100" dir="2700000" algn="tl" rotWithShape="0">
                    <a:prstClr val="black">
                      <a:alpha val="40000"/>
                    </a:prstClr>
                  </a:outerShdw>
                </a:effectLst>
              </a:rPr>
              <a:t>9 By this the love of God was manifested in us, that God has sent His only begotten Son into the world so that we might live through Him. 10 In this is love, not that we loved God, but that He loved us and sent His Son to be the propitiation for our sins. 11 Beloved, if God so loved us, we also ought to love one another. (1 John 4:9-11)</a:t>
            </a:r>
            <a:endParaRPr lang="en-US" sz="32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092118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Valentines-Back1.jpg">
            <a:extLst>
              <a:ext uri="{FF2B5EF4-FFF2-40B4-BE49-F238E27FC236}">
                <a16:creationId xmlns:a16="http://schemas.microsoft.com/office/drawing/2014/main" id="{6EFE9378-8B4B-6B4E-85CF-441E54C231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F8671D-315A-2942-B928-5E03736CA705}"/>
              </a:ext>
            </a:extLst>
          </p:cNvPr>
          <p:cNvSpPr/>
          <p:nvPr/>
        </p:nvSpPr>
        <p:spPr>
          <a:xfrm>
            <a:off x="228600" y="612844"/>
            <a:ext cx="8686800" cy="5632311"/>
          </a:xfrm>
          <a:prstGeom prst="rect">
            <a:avLst/>
          </a:prstGeom>
        </p:spPr>
        <p:txBody>
          <a:bodyPr wrap="square">
            <a:spAutoFit/>
          </a:bodyPr>
          <a:lstStyle/>
          <a:p>
            <a:r>
              <a:rPr lang="en-US" sz="4000" dirty="0">
                <a:solidFill>
                  <a:schemeClr val="bg1"/>
                </a:solidFill>
                <a:effectLst>
                  <a:outerShdw blurRad="50800" dist="38100" dir="2700000" algn="tl" rotWithShape="0">
                    <a:prstClr val="black">
                      <a:alpha val="40000"/>
                    </a:prstClr>
                  </a:outerShdw>
                </a:effectLst>
              </a:rPr>
              <a:t>16 We know love by this, that He laid down His life for us; and we ought to lay down our lives for the brethren.17 But whoever has the world’s goods, and sees his brother in need and closes  his heart against him, how does the love of God abide in him? 18 Little children, let us not love with word or with tongue, but in deed and truth. (1 John 3:16-18)</a:t>
            </a:r>
            <a:endParaRPr lang="en-US" sz="32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7595603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Valentines-Back1.jpg">
            <a:extLst>
              <a:ext uri="{FF2B5EF4-FFF2-40B4-BE49-F238E27FC236}">
                <a16:creationId xmlns:a16="http://schemas.microsoft.com/office/drawing/2014/main" id="{6EFE9378-8B4B-6B4E-85CF-441E54C231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F8671D-315A-2942-B928-5E03736CA705}"/>
              </a:ext>
            </a:extLst>
          </p:cNvPr>
          <p:cNvSpPr/>
          <p:nvPr/>
        </p:nvSpPr>
        <p:spPr>
          <a:xfrm>
            <a:off x="228600" y="335845"/>
            <a:ext cx="8686800" cy="6186309"/>
          </a:xfrm>
          <a:prstGeom prst="rect">
            <a:avLst/>
          </a:prstGeom>
        </p:spPr>
        <p:txBody>
          <a:bodyPr wrap="square">
            <a:spAutoFit/>
          </a:bodyPr>
          <a:lstStyle/>
          <a:p>
            <a:r>
              <a:rPr lang="en-US" sz="3600" dirty="0">
                <a:solidFill>
                  <a:schemeClr val="bg1"/>
                </a:solidFill>
                <a:effectLst>
                  <a:outerShdw blurRad="50800" dist="38100" dir="2700000" algn="tl" rotWithShape="0">
                    <a:prstClr val="black">
                      <a:alpha val="40000"/>
                    </a:prstClr>
                  </a:outerShdw>
                </a:effectLst>
              </a:rPr>
              <a:t>10 “If you keep My commandments, you will abide in My love; just as I have kept My Father’s commandments and abide in His love. 11 “These things I have spoken to you so that My joy may be in you, and that your joy may be made full. 12 “This is My commandment, that you love one another, just as I have loved you. 13 “Greater love has no one than this, that one lay down his life for his friends. 14 “You are My friends if you do what I command you. (John 15:10-14)</a:t>
            </a:r>
            <a:endParaRPr lang="en-US" sz="2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186545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Valentines-Back3.jpg">
            <a:extLst>
              <a:ext uri="{FF2B5EF4-FFF2-40B4-BE49-F238E27FC236}">
                <a16:creationId xmlns:a16="http://schemas.microsoft.com/office/drawing/2014/main" id="{283FB687-F231-E548-B21F-529A5D8E92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F24E4A0-B30F-514C-B75D-9C78E65E0120}"/>
              </a:ext>
            </a:extLst>
          </p:cNvPr>
          <p:cNvSpPr>
            <a:spLocks noGrp="1"/>
          </p:cNvSpPr>
          <p:nvPr>
            <p:ph type="title"/>
          </p:nvPr>
        </p:nvSpPr>
        <p:spPr>
          <a:xfrm>
            <a:off x="457200" y="0"/>
            <a:ext cx="8229600" cy="1143000"/>
          </a:xfrm>
        </p:spPr>
        <p:txBody>
          <a:bodyPr/>
          <a:lstStyle/>
          <a:p>
            <a:r>
              <a:rPr lang="en-US" sz="6000" u="sng" dirty="0">
                <a:solidFill>
                  <a:schemeClr val="bg1"/>
                </a:solidFill>
                <a:effectLst>
                  <a:outerShdw blurRad="50800" dist="38100" dir="2700000" algn="tl" rotWithShape="0">
                    <a:prstClr val="black">
                      <a:alpha val="40000"/>
                    </a:prstClr>
                  </a:outerShdw>
                </a:effectLst>
              </a:rPr>
              <a:t>1 Corinthians 13:4-8</a:t>
            </a:r>
          </a:p>
        </p:txBody>
      </p:sp>
      <p:sp>
        <p:nvSpPr>
          <p:cNvPr id="3" name="Content Placeholder 2">
            <a:extLst>
              <a:ext uri="{FF2B5EF4-FFF2-40B4-BE49-F238E27FC236}">
                <a16:creationId xmlns:a16="http://schemas.microsoft.com/office/drawing/2014/main" id="{B6FB604F-97BE-CE4D-A22C-73F51AEA2969}"/>
              </a:ext>
            </a:extLst>
          </p:cNvPr>
          <p:cNvSpPr>
            <a:spLocks noGrp="1"/>
          </p:cNvSpPr>
          <p:nvPr>
            <p:ph idx="1"/>
          </p:nvPr>
        </p:nvSpPr>
        <p:spPr>
          <a:xfrm>
            <a:off x="111759" y="1165860"/>
            <a:ext cx="5618480" cy="4526280"/>
          </a:xfrm>
        </p:spPr>
        <p:txBody>
          <a:bodyPr/>
          <a:lstStyle/>
          <a:p>
            <a:pPr marL="0" indent="0">
              <a:buNone/>
            </a:pPr>
            <a:r>
              <a:rPr lang="en-US" dirty="0">
                <a:solidFill>
                  <a:schemeClr val="bg1"/>
                </a:solidFill>
                <a:effectLst>
                  <a:outerShdw blurRad="50800" dist="38100" dir="2700000" algn="tl" rotWithShape="0">
                    <a:prstClr val="black">
                      <a:alpha val="40000"/>
                    </a:prstClr>
                  </a:outerShdw>
                </a:effectLst>
              </a:rPr>
              <a:t>Fill in your name in the blank...</a:t>
            </a:r>
          </a:p>
          <a:p>
            <a:pPr marL="0" indent="0">
              <a:buNone/>
            </a:pPr>
            <a:r>
              <a:rPr lang="en-US" sz="2800" dirty="0">
                <a:solidFill>
                  <a:schemeClr val="bg1"/>
                </a:solidFill>
                <a:effectLst>
                  <a:outerShdw blurRad="50800" dist="38100" dir="2700000" algn="tl" rotWithShape="0">
                    <a:prstClr val="black">
                      <a:alpha val="40000"/>
                    </a:prstClr>
                  </a:outerShdw>
                </a:effectLst>
              </a:rPr>
              <a:t>_______ is patient</a:t>
            </a:r>
          </a:p>
          <a:p>
            <a:pPr marL="0" indent="0">
              <a:buNone/>
            </a:pPr>
            <a:r>
              <a:rPr lang="en-US" sz="2800" dirty="0">
                <a:solidFill>
                  <a:schemeClr val="bg1"/>
                </a:solidFill>
                <a:effectLst>
                  <a:outerShdw blurRad="50800" dist="38100" dir="2700000" algn="tl" rotWithShape="0">
                    <a:prstClr val="black">
                      <a:alpha val="40000"/>
                    </a:prstClr>
                  </a:outerShdw>
                </a:effectLst>
              </a:rPr>
              <a:t>_______ is kind</a:t>
            </a:r>
          </a:p>
          <a:p>
            <a:pPr marL="0" indent="0">
              <a:buNone/>
            </a:pPr>
            <a:r>
              <a:rPr lang="en-US" sz="2800" dirty="0">
                <a:solidFill>
                  <a:schemeClr val="bg1"/>
                </a:solidFill>
                <a:effectLst>
                  <a:outerShdw blurRad="50800" dist="38100" dir="2700000" algn="tl" rotWithShape="0">
                    <a:prstClr val="black">
                      <a:alpha val="40000"/>
                    </a:prstClr>
                  </a:outerShdw>
                </a:effectLst>
              </a:rPr>
              <a:t>_______ not jealous</a:t>
            </a:r>
          </a:p>
          <a:p>
            <a:pPr marL="0" indent="0">
              <a:buNone/>
            </a:pPr>
            <a:r>
              <a:rPr lang="en-US" sz="2800" dirty="0">
                <a:solidFill>
                  <a:schemeClr val="bg1"/>
                </a:solidFill>
                <a:effectLst>
                  <a:outerShdw blurRad="50800" dist="38100" dir="2700000" algn="tl" rotWithShape="0">
                    <a:prstClr val="black">
                      <a:alpha val="40000"/>
                    </a:prstClr>
                  </a:outerShdw>
                </a:effectLst>
              </a:rPr>
              <a:t>_______ will not brag</a:t>
            </a:r>
          </a:p>
          <a:p>
            <a:pPr marL="0" indent="0">
              <a:buNone/>
            </a:pPr>
            <a:r>
              <a:rPr lang="en-US" sz="2800" dirty="0">
                <a:solidFill>
                  <a:schemeClr val="bg1"/>
                </a:solidFill>
                <a:effectLst>
                  <a:outerShdw blurRad="50800" dist="38100" dir="2700000" algn="tl" rotWithShape="0">
                    <a:prstClr val="black">
                      <a:alpha val="40000"/>
                    </a:prstClr>
                  </a:outerShdw>
                </a:effectLst>
              </a:rPr>
              <a:t>_______ not arrogant</a:t>
            </a:r>
          </a:p>
          <a:p>
            <a:pPr marL="0" indent="0">
              <a:buNone/>
            </a:pPr>
            <a:r>
              <a:rPr lang="en-US" sz="2800" dirty="0">
                <a:solidFill>
                  <a:schemeClr val="bg1"/>
                </a:solidFill>
                <a:effectLst>
                  <a:outerShdw blurRad="50800" dist="38100" dir="2700000" algn="tl" rotWithShape="0">
                    <a:prstClr val="black">
                      <a:alpha val="40000"/>
                    </a:prstClr>
                  </a:outerShdw>
                </a:effectLst>
              </a:rPr>
              <a:t>_______ will not act shamefully</a:t>
            </a:r>
          </a:p>
          <a:p>
            <a:pPr marL="0" indent="0">
              <a:buNone/>
            </a:pPr>
            <a:r>
              <a:rPr lang="en-US" sz="2800" dirty="0">
                <a:solidFill>
                  <a:schemeClr val="bg1"/>
                </a:solidFill>
                <a:effectLst>
                  <a:outerShdw blurRad="50800" dist="38100" dir="2700000" algn="tl" rotWithShape="0">
                    <a:prstClr val="black">
                      <a:alpha val="40000"/>
                    </a:prstClr>
                  </a:outerShdw>
                </a:effectLst>
              </a:rPr>
              <a:t>_______ will not be selfish</a:t>
            </a:r>
          </a:p>
          <a:p>
            <a:pPr marL="0" indent="0">
              <a:buNone/>
            </a:pPr>
            <a:r>
              <a:rPr lang="en-US" sz="2800" dirty="0">
                <a:solidFill>
                  <a:schemeClr val="bg1"/>
                </a:solidFill>
                <a:effectLst>
                  <a:outerShdw blurRad="50800" dist="38100" dir="2700000" algn="tl" rotWithShape="0">
                    <a:prstClr val="black">
                      <a:alpha val="40000"/>
                    </a:prstClr>
                  </a:outerShdw>
                </a:effectLst>
              </a:rPr>
              <a:t>_______ not easily angered</a:t>
            </a:r>
            <a:endParaRPr lang="en-US" dirty="0">
              <a:solidFill>
                <a:schemeClr val="bg1"/>
              </a:solidFill>
              <a:effectLst>
                <a:outerShdw blurRad="50800" dist="38100" dir="2700000" algn="tl" rotWithShape="0">
                  <a:prstClr val="black">
                    <a:alpha val="40000"/>
                  </a:prstClr>
                </a:outerShdw>
              </a:effectLst>
            </a:endParaRPr>
          </a:p>
        </p:txBody>
      </p:sp>
      <p:sp>
        <p:nvSpPr>
          <p:cNvPr id="4" name="Rectangle 3">
            <a:extLst>
              <a:ext uri="{FF2B5EF4-FFF2-40B4-BE49-F238E27FC236}">
                <a16:creationId xmlns:a16="http://schemas.microsoft.com/office/drawing/2014/main" id="{3350A54B-5A1D-D44B-A724-8DE603C697FC}"/>
              </a:ext>
            </a:extLst>
          </p:cNvPr>
          <p:cNvSpPr/>
          <p:nvPr/>
        </p:nvSpPr>
        <p:spPr>
          <a:xfrm>
            <a:off x="4734559" y="1744682"/>
            <a:ext cx="4516437" cy="3970318"/>
          </a:xfrm>
          <a:prstGeom prst="rect">
            <a:avLst/>
          </a:prstGeom>
        </p:spPr>
        <p:txBody>
          <a:bodyPr wrap="square">
            <a:spAutoFit/>
          </a:bodyPr>
          <a:lstStyle/>
          <a:p>
            <a:pPr marL="0" indent="0">
              <a:buNone/>
            </a:pPr>
            <a:r>
              <a:rPr lang="en-US" sz="2800" dirty="0">
                <a:solidFill>
                  <a:schemeClr val="bg1"/>
                </a:solidFill>
                <a:effectLst>
                  <a:outerShdw blurRad="50800" dist="38100" dir="2700000" algn="tl" rotWithShape="0">
                    <a:prstClr val="black">
                      <a:alpha val="40000"/>
                    </a:prstClr>
                  </a:outerShdw>
                </a:effectLst>
              </a:rPr>
              <a:t>_______ forgiving</a:t>
            </a:r>
          </a:p>
          <a:p>
            <a:pPr marL="0" indent="0">
              <a:buNone/>
            </a:pPr>
            <a:r>
              <a:rPr lang="en-US" sz="2800" dirty="0">
                <a:solidFill>
                  <a:schemeClr val="bg1"/>
                </a:solidFill>
                <a:effectLst>
                  <a:outerShdw blurRad="50800" dist="38100" dir="2700000" algn="tl" rotWithShape="0">
                    <a:prstClr val="black">
                      <a:alpha val="40000"/>
                    </a:prstClr>
                  </a:outerShdw>
                </a:effectLst>
              </a:rPr>
              <a:t>_______ rejoices not with 		           unrighteousness</a:t>
            </a:r>
          </a:p>
          <a:p>
            <a:pPr marL="0" indent="0">
              <a:buNone/>
            </a:pPr>
            <a:r>
              <a:rPr lang="en-US" sz="2800" dirty="0">
                <a:solidFill>
                  <a:schemeClr val="bg1"/>
                </a:solidFill>
                <a:effectLst>
                  <a:outerShdw blurRad="50800" dist="38100" dir="2700000" algn="tl" rotWithShape="0">
                    <a:prstClr val="black">
                      <a:alpha val="40000"/>
                    </a:prstClr>
                  </a:outerShdw>
                </a:effectLst>
              </a:rPr>
              <a:t>_______ rejoices in truth</a:t>
            </a:r>
          </a:p>
          <a:p>
            <a:pPr marL="0" indent="0">
              <a:buNone/>
            </a:pPr>
            <a:r>
              <a:rPr lang="en-US" sz="2800" dirty="0">
                <a:solidFill>
                  <a:schemeClr val="bg1"/>
                </a:solidFill>
                <a:effectLst>
                  <a:outerShdw blurRad="50800" dist="38100" dir="2700000" algn="tl" rotWithShape="0">
                    <a:prstClr val="black">
                      <a:alpha val="40000"/>
                    </a:prstClr>
                  </a:outerShdw>
                </a:effectLst>
              </a:rPr>
              <a:t>_______ bears all things</a:t>
            </a:r>
          </a:p>
          <a:p>
            <a:pPr marL="0" indent="0">
              <a:buNone/>
            </a:pPr>
            <a:r>
              <a:rPr lang="en-US" sz="2800" dirty="0">
                <a:solidFill>
                  <a:schemeClr val="bg1"/>
                </a:solidFill>
                <a:effectLst>
                  <a:outerShdw blurRad="50800" dist="38100" dir="2700000" algn="tl" rotWithShape="0">
                    <a:prstClr val="black">
                      <a:alpha val="40000"/>
                    </a:prstClr>
                  </a:outerShdw>
                </a:effectLst>
              </a:rPr>
              <a:t>_______ believes all things</a:t>
            </a:r>
          </a:p>
          <a:p>
            <a:pPr marL="0" indent="0">
              <a:buNone/>
            </a:pPr>
            <a:r>
              <a:rPr lang="en-US" sz="2800" dirty="0">
                <a:solidFill>
                  <a:schemeClr val="bg1"/>
                </a:solidFill>
                <a:effectLst>
                  <a:outerShdw blurRad="50800" dist="38100" dir="2700000" algn="tl" rotWithShape="0">
                    <a:prstClr val="black">
                      <a:alpha val="40000"/>
                    </a:prstClr>
                  </a:outerShdw>
                </a:effectLst>
              </a:rPr>
              <a:t>_______ hopes all things</a:t>
            </a:r>
          </a:p>
          <a:p>
            <a:pPr marL="0" indent="0">
              <a:buNone/>
            </a:pPr>
            <a:r>
              <a:rPr lang="en-US" sz="2800" dirty="0">
                <a:solidFill>
                  <a:schemeClr val="bg1"/>
                </a:solidFill>
                <a:effectLst>
                  <a:outerShdw blurRad="50800" dist="38100" dir="2700000" algn="tl" rotWithShape="0">
                    <a:prstClr val="black">
                      <a:alpha val="40000"/>
                    </a:prstClr>
                  </a:outerShdw>
                </a:effectLst>
              </a:rPr>
              <a:t>_______ endures all things</a:t>
            </a:r>
          </a:p>
          <a:p>
            <a:pPr marL="0" indent="0">
              <a:buNone/>
            </a:pPr>
            <a:r>
              <a:rPr lang="en-US" sz="2800" dirty="0">
                <a:solidFill>
                  <a:schemeClr val="bg1"/>
                </a:solidFill>
                <a:effectLst>
                  <a:outerShdw blurRad="50800" dist="38100" dir="2700000" algn="tl" rotWithShape="0">
                    <a:prstClr val="black">
                      <a:alpha val="40000"/>
                    </a:prstClr>
                  </a:outerShdw>
                </a:effectLst>
              </a:rPr>
              <a:t>_______ never fails!</a:t>
            </a:r>
            <a:endParaRPr lang="en-US" dirty="0"/>
          </a:p>
        </p:txBody>
      </p:sp>
    </p:spTree>
    <p:extLst>
      <p:ext uri="{BB962C8B-B14F-4D97-AF65-F5344CB8AC3E}">
        <p14:creationId xmlns:p14="http://schemas.microsoft.com/office/powerpoint/2010/main" val="81625898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Valentines-Back1.jpg">
            <a:extLst>
              <a:ext uri="{FF2B5EF4-FFF2-40B4-BE49-F238E27FC236}">
                <a16:creationId xmlns:a16="http://schemas.microsoft.com/office/drawing/2014/main" id="{6EFE9378-8B4B-6B4E-85CF-441E54C231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F8671D-315A-2942-B928-5E03736CA705}"/>
              </a:ext>
            </a:extLst>
          </p:cNvPr>
          <p:cNvSpPr/>
          <p:nvPr/>
        </p:nvSpPr>
        <p:spPr>
          <a:xfrm>
            <a:off x="228600" y="528320"/>
            <a:ext cx="8686800" cy="6124754"/>
          </a:xfrm>
          <a:prstGeom prst="rect">
            <a:avLst/>
          </a:prstGeom>
        </p:spPr>
        <p:txBody>
          <a:bodyPr wrap="square">
            <a:spAutoFit/>
          </a:bodyPr>
          <a:lstStyle/>
          <a:p>
            <a:r>
              <a:rPr lang="en-US" sz="3200" dirty="0">
                <a:solidFill>
                  <a:schemeClr val="bg1"/>
                </a:solidFill>
                <a:effectLst>
                  <a:outerShdw blurRad="50800" dist="38100" dir="2700000" algn="tl" rotWithShape="0">
                    <a:prstClr val="black">
                      <a:alpha val="40000"/>
                    </a:prstClr>
                  </a:outerShdw>
                </a:effectLst>
              </a:rPr>
              <a:t>1 Therefore be imitators of God, as beloved children; 2 and walk in love, just as Christ also loved you and gave Himself up for us, an offering and a sacrifice to God as a fragrant aroma. (Ephesians 5:1-2)</a:t>
            </a:r>
          </a:p>
          <a:p>
            <a:endParaRPr lang="en-US" sz="3200" dirty="0">
              <a:solidFill>
                <a:schemeClr val="bg1"/>
              </a:solidFill>
              <a:effectLst>
                <a:outerShdw blurRad="50800" dist="38100" dir="2700000" algn="tl" rotWithShape="0">
                  <a:prstClr val="black">
                    <a:alpha val="40000"/>
                  </a:prstClr>
                </a:outerShdw>
              </a:effectLst>
            </a:endParaRPr>
          </a:p>
          <a:p>
            <a:r>
              <a:rPr lang="en-US" sz="3200" dirty="0">
                <a:solidFill>
                  <a:schemeClr val="bg1"/>
                </a:solidFill>
                <a:effectLst>
                  <a:outerShdw blurRad="50800" dist="38100" dir="2700000" algn="tl" rotWithShape="0">
                    <a:prstClr val="black">
                      <a:alpha val="40000"/>
                    </a:prstClr>
                  </a:outerShdw>
                </a:effectLst>
              </a:rPr>
              <a:t>22 If anyone does not love the Lord, he is to be accursed.  (1 Corinthians 16:22)</a:t>
            </a:r>
          </a:p>
          <a:p>
            <a:endParaRPr lang="en-US" sz="3200" dirty="0">
              <a:solidFill>
                <a:schemeClr val="bg1"/>
              </a:solidFill>
              <a:effectLst>
                <a:outerShdw blurRad="50800" dist="38100" dir="2700000" algn="tl" rotWithShape="0">
                  <a:prstClr val="black">
                    <a:alpha val="40000"/>
                  </a:prstClr>
                </a:outerShdw>
              </a:effectLst>
            </a:endParaRPr>
          </a:p>
          <a:p>
            <a:r>
              <a:rPr lang="en-US" sz="3200" dirty="0">
                <a:solidFill>
                  <a:schemeClr val="bg1"/>
                </a:solidFill>
                <a:effectLst>
                  <a:outerShdw blurRad="50800" dist="38100" dir="2700000" algn="tl" rotWithShape="0">
                    <a:prstClr val="black">
                      <a:alpha val="40000"/>
                    </a:prstClr>
                  </a:outerShdw>
                </a:effectLst>
              </a:rPr>
              <a:t>24 Grace be with all those who love our Lord Jesus Christ with incorruptible love. (Ephesians 6:24)</a:t>
            </a:r>
          </a:p>
          <a:p>
            <a:endParaRPr lang="en-US" sz="40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765416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Valentines-Theme-Blank.jpg">
            <a:extLst>
              <a:ext uri="{FF2B5EF4-FFF2-40B4-BE49-F238E27FC236}">
                <a16:creationId xmlns:a16="http://schemas.microsoft.com/office/drawing/2014/main" id="{3CF56E7C-414F-6A4C-B555-0B8B841235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A4F429A-3DD4-6A46-92E4-B6835A7110C7}"/>
              </a:ext>
            </a:extLst>
          </p:cNvPr>
          <p:cNvSpPr>
            <a:spLocks noGrp="1"/>
          </p:cNvSpPr>
          <p:nvPr>
            <p:ph type="title"/>
          </p:nvPr>
        </p:nvSpPr>
        <p:spPr>
          <a:xfrm>
            <a:off x="168443" y="3429000"/>
            <a:ext cx="5727032" cy="1143000"/>
          </a:xfrm>
        </p:spPr>
        <p:txBody>
          <a:bodyPr/>
          <a:lstStyle/>
          <a:p>
            <a:pPr algn="l"/>
            <a:r>
              <a:rPr lang="en-US" i="1" dirty="0">
                <a:solidFill>
                  <a:schemeClr val="bg1"/>
                </a:solidFill>
                <a:effectLst>
                  <a:outerShdw blurRad="50800" dist="38100" dir="2700000" algn="tl" rotWithShape="0">
                    <a:prstClr val="black">
                      <a:alpha val="40000"/>
                    </a:prstClr>
                  </a:outerShdw>
                </a:effectLst>
              </a:rPr>
              <a:t>Blessed is a man who perseveres under trial; for once he has been approved, he will receive the crown of life which the Lord has promised to those </a:t>
            </a:r>
            <a:r>
              <a:rPr lang="en-US" i="1" u="sng" dirty="0">
                <a:solidFill>
                  <a:schemeClr val="bg1"/>
                </a:solidFill>
                <a:effectLst>
                  <a:outerShdw blurRad="50800" dist="38100" dir="2700000" algn="tl" rotWithShape="0">
                    <a:prstClr val="black">
                      <a:alpha val="40000"/>
                    </a:prstClr>
                  </a:outerShdw>
                </a:effectLst>
              </a:rPr>
              <a:t>who love Him</a:t>
            </a:r>
            <a:r>
              <a:rPr lang="en-US" i="1" dirty="0">
                <a:solidFill>
                  <a:schemeClr val="bg1"/>
                </a:solidFill>
                <a:effectLst>
                  <a:outerShdw blurRad="50800" dist="38100" dir="2700000" algn="tl" rotWithShape="0">
                    <a:prstClr val="black">
                      <a:alpha val="40000"/>
                    </a:prstClr>
                  </a:outerShdw>
                </a:effectLst>
              </a:rPr>
              <a:t>. (James 1:12)</a:t>
            </a:r>
            <a:br>
              <a:rPr lang="en-US" dirty="0">
                <a:solidFill>
                  <a:schemeClr val="bg1"/>
                </a:solidFill>
                <a:effectLst>
                  <a:outerShdw blurRad="50800" dist="38100" dir="2700000" algn="tl" rotWithShape="0">
                    <a:prstClr val="black">
                      <a:alpha val="40000"/>
                    </a:prstClr>
                  </a:outerShdw>
                </a:effectLst>
              </a:rPr>
            </a:br>
            <a:r>
              <a:rPr lang="en-US" i="1" dirty="0"/>
              <a:t>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Valentines-Back3.jpg">
            <a:extLst>
              <a:ext uri="{FF2B5EF4-FFF2-40B4-BE49-F238E27FC236}">
                <a16:creationId xmlns:a16="http://schemas.microsoft.com/office/drawing/2014/main" id="{283FB687-F231-E548-B21F-529A5D8E92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F24E4A0-B30F-514C-B75D-9C78E65E0120}"/>
              </a:ext>
            </a:extLst>
          </p:cNvPr>
          <p:cNvSpPr>
            <a:spLocks noGrp="1"/>
          </p:cNvSpPr>
          <p:nvPr>
            <p:ph type="title"/>
          </p:nvPr>
        </p:nvSpPr>
        <p:spPr>
          <a:xfrm>
            <a:off x="457200" y="1934996"/>
            <a:ext cx="8229600" cy="1143000"/>
          </a:xfrm>
        </p:spPr>
        <p:txBody>
          <a:bodyPr/>
          <a:lstStyle/>
          <a:p>
            <a:r>
              <a:rPr lang="en-US" sz="5400" dirty="0">
                <a:solidFill>
                  <a:schemeClr val="bg1"/>
                </a:solidFill>
                <a:effectLst>
                  <a:outerShdw blurRad="50800" dist="38100" dir="2700000" algn="tl" rotWithShape="0">
                    <a:prstClr val="black">
                      <a:alpha val="40000"/>
                    </a:prstClr>
                  </a:outerShdw>
                </a:effectLst>
              </a:rPr>
              <a:t>1. Fill Your </a:t>
            </a:r>
            <a:r>
              <a:rPr lang="en-US" sz="5400" u="sng" dirty="0">
                <a:solidFill>
                  <a:schemeClr val="bg1"/>
                </a:solidFill>
                <a:effectLst>
                  <a:outerShdw blurRad="50800" dist="38100" dir="2700000" algn="tl" rotWithShape="0">
                    <a:prstClr val="black">
                      <a:alpha val="40000"/>
                    </a:prstClr>
                  </a:outerShdw>
                </a:effectLst>
              </a:rPr>
              <a:t>Mind</a:t>
            </a:r>
            <a:r>
              <a:rPr lang="en-US" sz="5400" dirty="0">
                <a:solidFill>
                  <a:schemeClr val="bg1"/>
                </a:solidFill>
                <a:effectLst>
                  <a:outerShdw blurRad="50800" dist="38100" dir="2700000" algn="tl" rotWithShape="0">
                    <a:prstClr val="black">
                      <a:alpha val="40000"/>
                    </a:prstClr>
                  </a:outerShdw>
                </a:effectLst>
              </a:rPr>
              <a:t> With LOVE For The Lord (Think It)</a:t>
            </a:r>
            <a:endParaRPr lang="en-US" dirty="0">
              <a:solidFill>
                <a:schemeClr val="bg1"/>
              </a:solidFill>
              <a:effectLst>
                <a:outerShdw blurRad="50800" dist="38100" dir="2700000" algn="tl" rotWithShape="0">
                  <a:prstClr val="black">
                    <a:alpha val="40000"/>
                  </a:prstClr>
                </a:outerShdw>
              </a:effectLst>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Valentines-Back1.jpg">
            <a:extLst>
              <a:ext uri="{FF2B5EF4-FFF2-40B4-BE49-F238E27FC236}">
                <a16:creationId xmlns:a16="http://schemas.microsoft.com/office/drawing/2014/main" id="{6EFE9378-8B4B-6B4E-85CF-441E54C231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F8671D-315A-2942-B928-5E03736CA705}"/>
              </a:ext>
            </a:extLst>
          </p:cNvPr>
          <p:cNvSpPr/>
          <p:nvPr/>
        </p:nvSpPr>
        <p:spPr>
          <a:xfrm>
            <a:off x="228600" y="181957"/>
            <a:ext cx="8686800" cy="6494085"/>
          </a:xfrm>
          <a:prstGeom prst="rect">
            <a:avLst/>
          </a:prstGeom>
        </p:spPr>
        <p:txBody>
          <a:bodyPr wrap="square">
            <a:spAutoFit/>
          </a:bodyPr>
          <a:lstStyle/>
          <a:p>
            <a:r>
              <a:rPr lang="en-US" sz="3200" dirty="0">
                <a:solidFill>
                  <a:schemeClr val="bg1"/>
                </a:solidFill>
                <a:effectLst>
                  <a:outerShdw blurRad="50800" dist="38100" dir="2700000" algn="tl" rotWithShape="0">
                    <a:prstClr val="black">
                      <a:alpha val="40000"/>
                    </a:prstClr>
                  </a:outerShdw>
                </a:effectLst>
              </a:rPr>
              <a:t>35 Who will separate us from the love of Christ? Will tribulation, or distress, or persecution, or famine, or nakedness, or peril, or sword?  36 Just as it is written, “For Your sake we are being put to death all day long; We were considered as sheep to be slaughtered.” 37 But in all these things we overwhelmingly conquer through Him who loved us. 38 For I am convinced that neither death, nor life, nor angels, nor principalities, nor things present, nor things to come, nor powers, 39 nor height, nor depth, nor any other created thing, will be able to separate us from the love of God, which is in Christ Jesus our Lord. (Romans 8:35-39)</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Valentines-Back3.jpg">
            <a:extLst>
              <a:ext uri="{FF2B5EF4-FFF2-40B4-BE49-F238E27FC236}">
                <a16:creationId xmlns:a16="http://schemas.microsoft.com/office/drawing/2014/main" id="{283FB687-F231-E548-B21F-529A5D8E92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F24E4A0-B30F-514C-B75D-9C78E65E0120}"/>
              </a:ext>
            </a:extLst>
          </p:cNvPr>
          <p:cNvSpPr>
            <a:spLocks noGrp="1"/>
          </p:cNvSpPr>
          <p:nvPr>
            <p:ph type="title"/>
          </p:nvPr>
        </p:nvSpPr>
        <p:spPr>
          <a:xfrm>
            <a:off x="457200" y="1934996"/>
            <a:ext cx="8229600" cy="1143000"/>
          </a:xfrm>
        </p:spPr>
        <p:txBody>
          <a:bodyPr/>
          <a:lstStyle/>
          <a:p>
            <a:r>
              <a:rPr lang="en-US" sz="5400" dirty="0">
                <a:solidFill>
                  <a:schemeClr val="bg1"/>
                </a:solidFill>
                <a:effectLst>
                  <a:outerShdw blurRad="50800" dist="38100" dir="2700000" algn="tl" rotWithShape="0">
                    <a:prstClr val="black">
                      <a:alpha val="40000"/>
                    </a:prstClr>
                  </a:outerShdw>
                </a:effectLst>
              </a:rPr>
              <a:t>2. Fill Your </a:t>
            </a:r>
            <a:r>
              <a:rPr lang="en-US" sz="5400" u="sng" dirty="0">
                <a:solidFill>
                  <a:schemeClr val="bg1"/>
                </a:solidFill>
                <a:effectLst>
                  <a:outerShdw blurRad="50800" dist="38100" dir="2700000" algn="tl" rotWithShape="0">
                    <a:prstClr val="black">
                      <a:alpha val="40000"/>
                    </a:prstClr>
                  </a:outerShdw>
                </a:effectLst>
              </a:rPr>
              <a:t>Heart</a:t>
            </a:r>
            <a:r>
              <a:rPr lang="en-US" sz="5400" dirty="0">
                <a:solidFill>
                  <a:schemeClr val="bg1"/>
                </a:solidFill>
                <a:effectLst>
                  <a:outerShdw blurRad="50800" dist="38100" dir="2700000" algn="tl" rotWithShape="0">
                    <a:prstClr val="black">
                      <a:alpha val="40000"/>
                    </a:prstClr>
                  </a:outerShdw>
                </a:effectLst>
              </a:rPr>
              <a:t> With LOVE For The Lord (Believe It)</a:t>
            </a:r>
            <a:endParaRPr lang="en-US"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7513696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Valentines-Back1.jpg">
            <a:extLst>
              <a:ext uri="{FF2B5EF4-FFF2-40B4-BE49-F238E27FC236}">
                <a16:creationId xmlns:a16="http://schemas.microsoft.com/office/drawing/2014/main" id="{6EFE9378-8B4B-6B4E-85CF-441E54C231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F8671D-315A-2942-B928-5E03736CA705}"/>
              </a:ext>
            </a:extLst>
          </p:cNvPr>
          <p:cNvSpPr/>
          <p:nvPr/>
        </p:nvSpPr>
        <p:spPr>
          <a:xfrm>
            <a:off x="228600" y="903852"/>
            <a:ext cx="8686800" cy="5509200"/>
          </a:xfrm>
          <a:prstGeom prst="rect">
            <a:avLst/>
          </a:prstGeom>
        </p:spPr>
        <p:txBody>
          <a:bodyPr wrap="square">
            <a:spAutoFit/>
          </a:bodyPr>
          <a:lstStyle/>
          <a:p>
            <a:r>
              <a:rPr lang="en-US" sz="4000" dirty="0">
                <a:solidFill>
                  <a:schemeClr val="bg1"/>
                </a:solidFill>
                <a:effectLst>
                  <a:outerShdw blurRad="50800" dist="38100" dir="2700000" algn="tl" rotWithShape="0">
                    <a:prstClr val="black">
                      <a:alpha val="40000"/>
                    </a:prstClr>
                  </a:outerShdw>
                </a:effectLst>
              </a:rPr>
              <a:t>16 “For God so loved the world, that He gave His only begotten Son, that whoever believes in Him shall not perish, but have eternal life. (John 3:16)</a:t>
            </a:r>
          </a:p>
          <a:p>
            <a:endParaRPr lang="en-US" sz="4000" dirty="0">
              <a:solidFill>
                <a:schemeClr val="bg1"/>
              </a:solidFill>
              <a:effectLst>
                <a:outerShdw blurRad="50800" dist="38100" dir="2700000" algn="tl" rotWithShape="0">
                  <a:prstClr val="black">
                    <a:alpha val="40000"/>
                  </a:prstClr>
                </a:outerShdw>
              </a:effectLst>
            </a:endParaRPr>
          </a:p>
          <a:p>
            <a:r>
              <a:rPr lang="en-US" sz="4000" dirty="0">
                <a:solidFill>
                  <a:schemeClr val="bg1"/>
                </a:solidFill>
                <a:effectLst>
                  <a:outerShdw blurRad="50800" dist="38100" dir="2700000" algn="tl" rotWithShape="0">
                    <a:prstClr val="black">
                      <a:alpha val="40000"/>
                    </a:prstClr>
                  </a:outerShdw>
                </a:effectLst>
              </a:rPr>
              <a:t>8 But God demonstrates His own love toward us, in that while we were yet sinners, Christ died for us. (Romans 5:8)</a:t>
            </a:r>
          </a:p>
          <a:p>
            <a:endParaRPr lang="en-US" sz="32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098774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Valentines-Back3.jpg">
            <a:extLst>
              <a:ext uri="{FF2B5EF4-FFF2-40B4-BE49-F238E27FC236}">
                <a16:creationId xmlns:a16="http://schemas.microsoft.com/office/drawing/2014/main" id="{283FB687-F231-E548-B21F-529A5D8E92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F24E4A0-B30F-514C-B75D-9C78E65E0120}"/>
              </a:ext>
            </a:extLst>
          </p:cNvPr>
          <p:cNvSpPr>
            <a:spLocks noGrp="1"/>
          </p:cNvSpPr>
          <p:nvPr>
            <p:ph type="title"/>
          </p:nvPr>
        </p:nvSpPr>
        <p:spPr>
          <a:xfrm>
            <a:off x="457200" y="1934996"/>
            <a:ext cx="8229600" cy="1143000"/>
          </a:xfrm>
        </p:spPr>
        <p:txBody>
          <a:bodyPr/>
          <a:lstStyle/>
          <a:p>
            <a:r>
              <a:rPr lang="en-US" sz="5400" dirty="0">
                <a:solidFill>
                  <a:schemeClr val="bg1"/>
                </a:solidFill>
                <a:effectLst>
                  <a:outerShdw blurRad="50800" dist="38100" dir="2700000" algn="tl" rotWithShape="0">
                    <a:prstClr val="black">
                      <a:alpha val="40000"/>
                    </a:prstClr>
                  </a:outerShdw>
                </a:effectLst>
              </a:rPr>
              <a:t>3. Fill Your </a:t>
            </a:r>
            <a:r>
              <a:rPr lang="en-US" sz="5400" u="sng" dirty="0">
                <a:solidFill>
                  <a:schemeClr val="bg1"/>
                </a:solidFill>
                <a:effectLst>
                  <a:outerShdw blurRad="50800" dist="38100" dir="2700000" algn="tl" rotWithShape="0">
                    <a:prstClr val="black">
                      <a:alpha val="40000"/>
                    </a:prstClr>
                  </a:outerShdw>
                </a:effectLst>
              </a:rPr>
              <a:t>Words</a:t>
            </a:r>
            <a:r>
              <a:rPr lang="en-US" sz="5400" dirty="0">
                <a:solidFill>
                  <a:schemeClr val="bg1"/>
                </a:solidFill>
                <a:effectLst>
                  <a:outerShdw blurRad="50800" dist="38100" dir="2700000" algn="tl" rotWithShape="0">
                    <a:prstClr val="black">
                      <a:alpha val="40000"/>
                    </a:prstClr>
                  </a:outerShdw>
                </a:effectLst>
              </a:rPr>
              <a:t> With LOVE For The Lord (Say It)</a:t>
            </a:r>
            <a:endParaRPr lang="en-US"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5022591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Valentines-Back1.jpg">
            <a:extLst>
              <a:ext uri="{FF2B5EF4-FFF2-40B4-BE49-F238E27FC236}">
                <a16:creationId xmlns:a16="http://schemas.microsoft.com/office/drawing/2014/main" id="{6EFE9378-8B4B-6B4E-85CF-441E54C231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F8671D-315A-2942-B928-5E03736CA705}"/>
              </a:ext>
            </a:extLst>
          </p:cNvPr>
          <p:cNvSpPr/>
          <p:nvPr/>
        </p:nvSpPr>
        <p:spPr>
          <a:xfrm>
            <a:off x="228600" y="1536174"/>
            <a:ext cx="8686800" cy="3785652"/>
          </a:xfrm>
          <a:prstGeom prst="rect">
            <a:avLst/>
          </a:prstGeom>
        </p:spPr>
        <p:txBody>
          <a:bodyPr wrap="square">
            <a:spAutoFit/>
          </a:bodyPr>
          <a:lstStyle/>
          <a:p>
            <a:r>
              <a:rPr lang="en-US" sz="4000" dirty="0">
                <a:solidFill>
                  <a:schemeClr val="bg1"/>
                </a:solidFill>
                <a:effectLst>
                  <a:outerShdw blurRad="50800" dist="38100" dir="2700000" algn="tl" rotWithShape="0">
                    <a:prstClr val="black">
                      <a:alpha val="40000"/>
                    </a:prstClr>
                  </a:outerShdw>
                </a:effectLst>
              </a:rPr>
              <a:t>34 “A new commandment I give to you, that you love one another, even as I have loved you, that you also love one another. 35 “By this all men will know that you are My disciples, if you have love for one another.” (John 13:34-35)</a:t>
            </a:r>
            <a:endParaRPr lang="en-US" sz="32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53599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Valentines-Back3.jpg">
            <a:extLst>
              <a:ext uri="{FF2B5EF4-FFF2-40B4-BE49-F238E27FC236}">
                <a16:creationId xmlns:a16="http://schemas.microsoft.com/office/drawing/2014/main" id="{283FB687-F231-E548-B21F-529A5D8E92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F24E4A0-B30F-514C-B75D-9C78E65E0120}"/>
              </a:ext>
            </a:extLst>
          </p:cNvPr>
          <p:cNvSpPr>
            <a:spLocks noGrp="1"/>
          </p:cNvSpPr>
          <p:nvPr>
            <p:ph type="title"/>
          </p:nvPr>
        </p:nvSpPr>
        <p:spPr>
          <a:xfrm>
            <a:off x="457200" y="1934996"/>
            <a:ext cx="8229600" cy="1143000"/>
          </a:xfrm>
        </p:spPr>
        <p:txBody>
          <a:bodyPr/>
          <a:lstStyle/>
          <a:p>
            <a:r>
              <a:rPr lang="en-US" sz="5400" dirty="0">
                <a:solidFill>
                  <a:schemeClr val="bg1"/>
                </a:solidFill>
                <a:effectLst>
                  <a:outerShdw blurRad="50800" dist="38100" dir="2700000" algn="tl" rotWithShape="0">
                    <a:prstClr val="black">
                      <a:alpha val="40000"/>
                    </a:prstClr>
                  </a:outerShdw>
                </a:effectLst>
              </a:rPr>
              <a:t>4. Fill Your </a:t>
            </a:r>
            <a:r>
              <a:rPr lang="en-US" sz="5400" u="sng" dirty="0">
                <a:solidFill>
                  <a:schemeClr val="bg1"/>
                </a:solidFill>
                <a:effectLst>
                  <a:outerShdw blurRad="50800" dist="38100" dir="2700000" algn="tl" rotWithShape="0">
                    <a:prstClr val="black">
                      <a:alpha val="40000"/>
                    </a:prstClr>
                  </a:outerShdw>
                </a:effectLst>
              </a:rPr>
              <a:t>Life</a:t>
            </a:r>
            <a:r>
              <a:rPr lang="en-US" sz="5400" dirty="0">
                <a:solidFill>
                  <a:schemeClr val="bg1"/>
                </a:solidFill>
                <a:effectLst>
                  <a:outerShdw blurRad="50800" dist="38100" dir="2700000" algn="tl" rotWithShape="0">
                    <a:prstClr val="black">
                      <a:alpha val="40000"/>
                    </a:prstClr>
                  </a:outerShdw>
                </a:effectLst>
              </a:rPr>
              <a:t> With LOVE For The Lord (Live It)</a:t>
            </a:r>
            <a:endParaRPr lang="en-US"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09063245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342</TotalTime>
  <Words>800</Words>
  <Application>Microsoft Macintosh PowerPoint</Application>
  <PresentationFormat>On-screen Show (4:3)</PresentationFormat>
  <Paragraphs>36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Blessed is a man who perseveres under trial; for once he has been approved, he will receive the crown of life which the Lord has promised to those who love Him. (James 1:12)   </vt:lpstr>
      <vt:lpstr>1. Fill Your Mind With LOVE For The Lord (Think It)</vt:lpstr>
      <vt:lpstr>PowerPoint Presentation</vt:lpstr>
      <vt:lpstr>2. Fill Your Heart With LOVE For The Lord (Believe It)</vt:lpstr>
      <vt:lpstr>PowerPoint Presentation</vt:lpstr>
      <vt:lpstr>3. Fill Your Words With LOVE For The Lord (Say It)</vt:lpstr>
      <vt:lpstr>PowerPoint Presentation</vt:lpstr>
      <vt:lpstr>4. Fill Your Life With LOVE For The Lord (Live It)</vt:lpstr>
      <vt:lpstr>PowerPoint Presentation</vt:lpstr>
      <vt:lpstr>PowerPoint Presentation</vt:lpstr>
      <vt:lpstr>PowerPoint Presentation</vt:lpstr>
      <vt:lpstr>1 Corinthians 13:4-8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Mark Knowles</cp:lastModifiedBy>
  <cp:revision>118</cp:revision>
  <dcterms:created xsi:type="dcterms:W3CDTF">2012-12-17T21:57:22Z</dcterms:created>
  <dcterms:modified xsi:type="dcterms:W3CDTF">2021-02-09T20:28:30Z</dcterms:modified>
</cp:coreProperties>
</file>