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4" autoAdjust="0"/>
    <p:restoredTop sz="90938"/>
  </p:normalViewPr>
  <p:slideViewPr>
    <p:cSldViewPr>
      <p:cViewPr varScale="1">
        <p:scale>
          <a:sx n="69" d="100"/>
          <a:sy n="69" d="100"/>
        </p:scale>
        <p:origin x="208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6B7C-AD1C-0C44-BDB0-170505587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D2C23-05F7-3C41-8C97-1E2610BB0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79DEB-9D08-3941-B042-2054376B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007B9-7F8E-374A-95EE-539EDE8A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D72DF-EB8E-E348-9062-6A1B1667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E7CC-8617-8641-AD3E-A150DF6F9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39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5CD4-34B0-EC4D-86DB-13B1D285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CBC68-D4E3-5547-95A9-EA0BB0445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87674-E5C2-5249-9604-0614D970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AB15E-ABEC-944A-90D6-BCD03753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7E16A-ACD8-3543-8023-3B6B9EA1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20032-3DB4-294A-A030-59ED09A93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06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EB27AD-DB2E-A544-B042-AD10FEEDD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89FAF-B3F6-294B-9E72-0B41D6351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1D817-28B6-9745-8ED7-1BCF0599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E90B-AE80-E942-9328-ABD8CD3E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D7395-9A2C-9A4D-AFA9-9CC3BC02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5854-A413-4B40-BAB8-B24663C64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43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8C3B-FE7E-EE49-8175-4153BB37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210F-7846-4542-81AD-E4A808FBA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A7866-621F-BD42-8D98-2EA5863A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3E26E-AAEC-674F-83D6-A5B567D3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59583-1AD9-8A40-B22C-8750873E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6FF2F-787A-134B-9447-53FE2DA84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0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62D6-4A51-C442-847D-019928C9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7A744-FEEC-4145-8521-E81BCC9B0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D1472-CFC4-FB44-A6CF-660B21E1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7F6A-A640-564D-91AB-BE96BDB5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DBC49-5A77-D24F-B3BF-2870582E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42496-31D5-F34B-87EE-99AD4CC5C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81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FF1AF-1AA7-D747-B522-A34300B9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EB61C-65E0-8540-9C64-BB7AFCCA8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459F3-A401-574F-9463-EBBB88573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C98ED-2996-1F48-A3A6-4DFC6EFA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5618C-85CA-1640-B95E-190C3DD9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FC790-4001-7148-A210-A872E363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EDFA7-9872-FE47-9F70-DDCE5F1A1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1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DA88-545D-074B-B5CE-AFCD05A6B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B1B34-B0AA-2B40-8CDD-B64E80D76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749D1-6417-0C48-A9E4-ED811CC4E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663B1-30E9-8F4F-943B-62B01EC2A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8BB7B-4D11-BF44-AA05-3EB88427A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9FA64-1EBB-8D42-AF85-2B9FB66B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AD21B-7F92-8E41-8003-5143835E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04DBA-D8AD-D846-8E84-0E773EF4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860FA-1CF8-2F41-AF26-D5C97F506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32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4549-7437-B548-A00A-415397A1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34993-4E5D-EF41-BE8B-E7CE4AA3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610BE-741C-4D4E-B09F-BE4B54CD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13C98-CA3F-C149-942A-2804A9C5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0C10F-6C0F-BE4B-9E9A-FD6B823BA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4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02C2A-34F4-4046-9ECE-810526FE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D02E2-4E28-7E49-9D3D-81873EC1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9184E-3FC9-B74B-A719-68DE5696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EECED-AFD8-8F4A-9FFB-CE34E91A7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4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D315-FA36-DF4B-BBC5-0EABE67D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4673-D2E8-A243-AEF6-8A813C14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37E24-9AB3-AE47-B9A7-273BD66B2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33C46-A5EE-704D-BC84-7075CCC5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21472-14D3-F944-B0C7-3BCE0560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5118A-6EB4-3442-99D3-F7AC1603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C3D13-41ED-1B47-9931-FF8CCB87F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13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94B6-DC37-DA45-AE7A-9C6EDE8E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82F5E-0BEC-904B-BF8B-3F8DC9E80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32630-8F47-BF49-9820-F5B2BBECD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46B66-60F2-484C-A2DD-15EB41D9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84438-9B8E-7E44-AC46-7589A4DA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AD470-8275-8A42-915D-3143F785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8AA70-7023-2440-8BD8-0C18CF43B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53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B8792-3E71-0045-A4D5-2D0F9A9EE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781F7F-87FF-2947-8EB0-20F378197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406BB6-081C-6041-86AA-87A098075B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0E5E81-2BBB-1F4C-AA8F-1734FD00AA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C99467-0448-E143-908B-3526A5D151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A435D-559D-FC4C-AA5B-4886930525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anose="020B0300000000000000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anose="020B0300000000000000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anose="020B0300000000000000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anose="020B0300000000000000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anose="020B0300000000000000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anose="020B0300000000000000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anose="020B0300000000000000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anose="020B0300000000000000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884DDAA0-87F7-7C4F-86E9-41428E582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r="11884"/>
          <a:stretch/>
        </p:blipFill>
        <p:spPr bwMode="auto">
          <a:xfrm>
            <a:off x="-2285" y="10"/>
            <a:ext cx="9143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12377-346F-5344-927D-533A9126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5550"/>
            <a:ext cx="7223760" cy="333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77"/>
              </a:rPr>
              <a:t>Christ Is Risen!</a:t>
            </a:r>
            <a:br>
              <a:rPr lang="en-US" sz="6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77"/>
              </a:rPr>
            </a:br>
            <a:r>
              <a:rPr lang="en-US" sz="45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20</a:t>
            </a:r>
          </a:p>
        </p:txBody>
      </p:sp>
    </p:spTree>
    <p:extLst>
      <p:ext uri="{BB962C8B-B14F-4D97-AF65-F5344CB8AC3E}">
        <p14:creationId xmlns:p14="http://schemas.microsoft.com/office/powerpoint/2010/main" val="425587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EF9F34-F8DE-435D-8393-55823E7FF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E750BC-D75E-438F-8DFB-BFC088BFB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0D2B19CD-1A18-7944-B15C-576B2A355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9143980" cy="6857998"/>
          </a:xfrm>
          <a:custGeom>
            <a:avLst/>
            <a:gdLst/>
            <a:ahLst/>
            <a:cxnLst/>
            <a:rect l="l" t="t" r="r" b="b"/>
            <a:pathLst>
              <a:path w="12192000" h="6857998">
                <a:moveTo>
                  <a:pt x="12191999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lnTo>
                  <a:pt x="0" y="1584795"/>
                </a:lnTo>
                <a:lnTo>
                  <a:pt x="1570" y="1585093"/>
                </a:lnTo>
                <a:cubicBezTo>
                  <a:pt x="14765" y="1586876"/>
                  <a:pt x="27439" y="1587607"/>
                  <a:pt x="38276" y="1586343"/>
                </a:cubicBezTo>
                <a:lnTo>
                  <a:pt x="130212" y="1563032"/>
                </a:lnTo>
                <a:lnTo>
                  <a:pt x="259581" y="1562564"/>
                </a:lnTo>
                <a:lnTo>
                  <a:pt x="270512" y="1566480"/>
                </a:lnTo>
                <a:lnTo>
                  <a:pt x="323794" y="1559669"/>
                </a:lnTo>
                <a:cubicBezTo>
                  <a:pt x="341889" y="1556207"/>
                  <a:pt x="359289" y="1551209"/>
                  <a:pt x="374909" y="1543388"/>
                </a:cubicBezTo>
                <a:cubicBezTo>
                  <a:pt x="397763" y="1535743"/>
                  <a:pt x="464868" y="1566802"/>
                  <a:pt x="477628" y="1581176"/>
                </a:cubicBezTo>
                <a:cubicBezTo>
                  <a:pt x="485437" y="1585853"/>
                  <a:pt x="493528" y="1592118"/>
                  <a:pt x="501552" y="1599065"/>
                </a:cubicBezTo>
                <a:lnTo>
                  <a:pt x="503754" y="1601126"/>
                </a:lnTo>
                <a:lnTo>
                  <a:pt x="553101" y="1612745"/>
                </a:lnTo>
                <a:lnTo>
                  <a:pt x="727797" y="1654032"/>
                </a:lnTo>
                <a:cubicBezTo>
                  <a:pt x="763812" y="1681212"/>
                  <a:pt x="831310" y="1672768"/>
                  <a:pt x="875933" y="1690196"/>
                </a:cubicBezTo>
                <a:cubicBezTo>
                  <a:pt x="912416" y="1699333"/>
                  <a:pt x="932272" y="1706294"/>
                  <a:pt x="946695" y="1708854"/>
                </a:cubicBezTo>
                <a:lnTo>
                  <a:pt x="965258" y="1704792"/>
                </a:lnTo>
                <a:lnTo>
                  <a:pt x="975218" y="1705677"/>
                </a:lnTo>
                <a:lnTo>
                  <a:pt x="979459" y="1701073"/>
                </a:lnTo>
                <a:lnTo>
                  <a:pt x="995474" y="1698926"/>
                </a:lnTo>
                <a:cubicBezTo>
                  <a:pt x="1001253" y="1698871"/>
                  <a:pt x="1007209" y="1699691"/>
                  <a:pt x="1013406" y="1701907"/>
                </a:cubicBezTo>
                <a:cubicBezTo>
                  <a:pt x="1031244" y="1717605"/>
                  <a:pt x="1075323" y="1700961"/>
                  <a:pt x="1096918" y="1721484"/>
                </a:cubicBezTo>
                <a:cubicBezTo>
                  <a:pt x="1122804" y="1725925"/>
                  <a:pt x="1152073" y="1727192"/>
                  <a:pt x="1168728" y="1728549"/>
                </a:cubicBezTo>
                <a:cubicBezTo>
                  <a:pt x="1178147" y="1721560"/>
                  <a:pt x="1195195" y="1740223"/>
                  <a:pt x="1196850" y="1729621"/>
                </a:cubicBezTo>
                <a:cubicBezTo>
                  <a:pt x="1209120" y="1742555"/>
                  <a:pt x="1231363" y="1728537"/>
                  <a:pt x="1247665" y="1727764"/>
                </a:cubicBezTo>
                <a:cubicBezTo>
                  <a:pt x="1256405" y="1739743"/>
                  <a:pt x="1281989" y="1726304"/>
                  <a:pt x="1313885" y="1731784"/>
                </a:cubicBezTo>
                <a:cubicBezTo>
                  <a:pt x="1332751" y="1735897"/>
                  <a:pt x="1347711" y="1747962"/>
                  <a:pt x="1360872" y="1752440"/>
                </a:cubicBezTo>
                <a:cubicBezTo>
                  <a:pt x="1374031" y="1756917"/>
                  <a:pt x="1386461" y="1750572"/>
                  <a:pt x="1392839" y="1758648"/>
                </a:cubicBezTo>
                <a:cubicBezTo>
                  <a:pt x="1426345" y="1786891"/>
                  <a:pt x="1463551" y="1793912"/>
                  <a:pt x="1496789" y="1805296"/>
                </a:cubicBezTo>
                <a:lnTo>
                  <a:pt x="1688093" y="1817390"/>
                </a:lnTo>
                <a:cubicBezTo>
                  <a:pt x="1685181" y="1820225"/>
                  <a:pt x="1682338" y="1823444"/>
                  <a:pt x="1689907" y="1825424"/>
                </a:cubicBezTo>
                <a:cubicBezTo>
                  <a:pt x="1706547" y="1827934"/>
                  <a:pt x="1703445" y="1843276"/>
                  <a:pt x="1717786" y="1832223"/>
                </a:cubicBezTo>
                <a:lnTo>
                  <a:pt x="1721485" y="1828959"/>
                </a:lnTo>
                <a:lnTo>
                  <a:pt x="1725216" y="1829446"/>
                </a:lnTo>
                <a:cubicBezTo>
                  <a:pt x="1726953" y="1830156"/>
                  <a:pt x="1727428" y="1831404"/>
                  <a:pt x="1725669" y="1833743"/>
                </a:cubicBezTo>
                <a:cubicBezTo>
                  <a:pt x="1745932" y="1828315"/>
                  <a:pt x="1753024" y="1849106"/>
                  <a:pt x="1765736" y="1856577"/>
                </a:cubicBezTo>
                <a:cubicBezTo>
                  <a:pt x="1782358" y="1850449"/>
                  <a:pt x="1792640" y="1872163"/>
                  <a:pt x="1823048" y="1881063"/>
                </a:cubicBezTo>
                <a:cubicBezTo>
                  <a:pt x="1841511" y="1873817"/>
                  <a:pt x="1843474" y="1887198"/>
                  <a:pt x="1875824" y="1879264"/>
                </a:cubicBezTo>
                <a:cubicBezTo>
                  <a:pt x="1876177" y="1880862"/>
                  <a:pt x="1876842" y="1882418"/>
                  <a:pt x="1877796" y="1883886"/>
                </a:cubicBezTo>
                <a:cubicBezTo>
                  <a:pt x="1883338" y="1892414"/>
                  <a:pt x="1897236" y="1896146"/>
                  <a:pt x="1908838" y="1892221"/>
                </a:cubicBezTo>
                <a:cubicBezTo>
                  <a:pt x="1958569" y="1883187"/>
                  <a:pt x="1994539" y="1893054"/>
                  <a:pt x="2030712" y="1897689"/>
                </a:cubicBezTo>
                <a:cubicBezTo>
                  <a:pt x="2070513" y="1905064"/>
                  <a:pt x="2033357" y="1920613"/>
                  <a:pt x="2091013" y="1914630"/>
                </a:cubicBezTo>
                <a:lnTo>
                  <a:pt x="2155266" y="1920266"/>
                </a:lnTo>
                <a:lnTo>
                  <a:pt x="2173350" y="1929201"/>
                </a:lnTo>
                <a:lnTo>
                  <a:pt x="2252523" y="1943003"/>
                </a:lnTo>
                <a:lnTo>
                  <a:pt x="2254684" y="1943523"/>
                </a:lnTo>
                <a:lnTo>
                  <a:pt x="2264080" y="1941231"/>
                </a:lnTo>
                <a:lnTo>
                  <a:pt x="2268709" y="1940520"/>
                </a:lnTo>
                <a:cubicBezTo>
                  <a:pt x="2282069" y="1938433"/>
                  <a:pt x="2296029" y="1936525"/>
                  <a:pt x="2318712" y="1934473"/>
                </a:cubicBezTo>
                <a:cubicBezTo>
                  <a:pt x="2366376" y="1931292"/>
                  <a:pt x="2417552" y="1934638"/>
                  <a:pt x="2458978" y="1938094"/>
                </a:cubicBezTo>
                <a:cubicBezTo>
                  <a:pt x="2467418" y="1949410"/>
                  <a:pt x="2478524" y="1943154"/>
                  <a:pt x="2489784" y="1943719"/>
                </a:cubicBezTo>
                <a:cubicBezTo>
                  <a:pt x="2502682" y="1953377"/>
                  <a:pt x="2552625" y="1932000"/>
                  <a:pt x="2568063" y="1936282"/>
                </a:cubicBezTo>
                <a:cubicBezTo>
                  <a:pt x="2622149" y="1926210"/>
                  <a:pt x="2667185" y="1939013"/>
                  <a:pt x="2697754" y="1914862"/>
                </a:cubicBezTo>
                <a:cubicBezTo>
                  <a:pt x="2707572" y="1911971"/>
                  <a:pt x="2716680" y="1911426"/>
                  <a:pt x="2725298" y="1912339"/>
                </a:cubicBezTo>
                <a:cubicBezTo>
                  <a:pt x="2741628" y="1915885"/>
                  <a:pt x="2766803" y="1917397"/>
                  <a:pt x="2786878" y="1917161"/>
                </a:cubicBezTo>
                <a:cubicBezTo>
                  <a:pt x="2813389" y="1905357"/>
                  <a:pt x="2860822" y="1944375"/>
                  <a:pt x="2845754" y="1910931"/>
                </a:cubicBezTo>
                <a:cubicBezTo>
                  <a:pt x="2902557" y="1900579"/>
                  <a:pt x="3081163" y="1880167"/>
                  <a:pt x="3136549" y="1874036"/>
                </a:cubicBezTo>
                <a:cubicBezTo>
                  <a:pt x="3297285" y="1853346"/>
                  <a:pt x="3296338" y="1810157"/>
                  <a:pt x="3392027" y="1819571"/>
                </a:cubicBezTo>
                <a:cubicBezTo>
                  <a:pt x="3454269" y="1817950"/>
                  <a:pt x="3460744" y="1815175"/>
                  <a:pt x="3519533" y="1818248"/>
                </a:cubicBezTo>
                <a:cubicBezTo>
                  <a:pt x="3522799" y="1812490"/>
                  <a:pt x="3588494" y="1807331"/>
                  <a:pt x="3593511" y="1803519"/>
                </a:cubicBezTo>
                <a:lnTo>
                  <a:pt x="3611908" y="1795811"/>
                </a:lnTo>
                <a:lnTo>
                  <a:pt x="3635324" y="1786860"/>
                </a:lnTo>
                <a:lnTo>
                  <a:pt x="3648763" y="1782898"/>
                </a:lnTo>
                <a:cubicBezTo>
                  <a:pt x="3678925" y="1781398"/>
                  <a:pt x="3715436" y="1790973"/>
                  <a:pt x="3750497" y="1791329"/>
                </a:cubicBezTo>
                <a:cubicBezTo>
                  <a:pt x="3788584" y="1791316"/>
                  <a:pt x="3852441" y="1816165"/>
                  <a:pt x="3873772" y="1815988"/>
                </a:cubicBezTo>
                <a:lnTo>
                  <a:pt x="3930683" y="1810273"/>
                </a:lnTo>
                <a:cubicBezTo>
                  <a:pt x="3953278" y="1822406"/>
                  <a:pt x="3946178" y="1795031"/>
                  <a:pt x="3983344" y="1812079"/>
                </a:cubicBezTo>
                <a:cubicBezTo>
                  <a:pt x="4027512" y="1818061"/>
                  <a:pt x="4037421" y="1825967"/>
                  <a:pt x="4079776" y="1835511"/>
                </a:cubicBezTo>
                <a:cubicBezTo>
                  <a:pt x="4120028" y="1843675"/>
                  <a:pt x="4106388" y="1843904"/>
                  <a:pt x="4142362" y="1851040"/>
                </a:cubicBezTo>
                <a:cubicBezTo>
                  <a:pt x="4180123" y="1860091"/>
                  <a:pt x="4193731" y="1879182"/>
                  <a:pt x="4219151" y="1883036"/>
                </a:cubicBezTo>
                <a:cubicBezTo>
                  <a:pt x="4244571" y="1886890"/>
                  <a:pt x="4282795" y="1881501"/>
                  <a:pt x="4294882" y="1874160"/>
                </a:cubicBezTo>
                <a:lnTo>
                  <a:pt x="4330333" y="1896548"/>
                </a:lnTo>
                <a:lnTo>
                  <a:pt x="4336051" y="1899282"/>
                </a:lnTo>
                <a:cubicBezTo>
                  <a:pt x="4342496" y="1899923"/>
                  <a:pt x="4363494" y="1900145"/>
                  <a:pt x="4369013" y="1900394"/>
                </a:cubicBezTo>
                <a:cubicBezTo>
                  <a:pt x="4369063" y="1900523"/>
                  <a:pt x="4369114" y="1900649"/>
                  <a:pt x="4369164" y="1900776"/>
                </a:cubicBezTo>
                <a:lnTo>
                  <a:pt x="4377963" y="1901171"/>
                </a:lnTo>
                <a:cubicBezTo>
                  <a:pt x="4392986" y="1901037"/>
                  <a:pt x="4407767" y="1900142"/>
                  <a:pt x="4421978" y="1898669"/>
                </a:cubicBezTo>
                <a:lnTo>
                  <a:pt x="4522427" y="1920971"/>
                </a:lnTo>
                <a:lnTo>
                  <a:pt x="4598138" y="1930402"/>
                </a:lnTo>
                <a:lnTo>
                  <a:pt x="4639570" y="1942891"/>
                </a:lnTo>
                <a:cubicBezTo>
                  <a:pt x="4645624" y="1940340"/>
                  <a:pt x="4706570" y="1933432"/>
                  <a:pt x="4711561" y="1928614"/>
                </a:cubicBezTo>
                <a:cubicBezTo>
                  <a:pt x="4860943" y="1915894"/>
                  <a:pt x="4793483" y="1929045"/>
                  <a:pt x="4931068" y="1938636"/>
                </a:cubicBezTo>
                <a:cubicBezTo>
                  <a:pt x="4977035" y="1941483"/>
                  <a:pt x="5053334" y="1967124"/>
                  <a:pt x="5102071" y="1977335"/>
                </a:cubicBezTo>
                <a:lnTo>
                  <a:pt x="5262849" y="1998068"/>
                </a:lnTo>
                <a:lnTo>
                  <a:pt x="5315922" y="1980802"/>
                </a:lnTo>
                <a:cubicBezTo>
                  <a:pt x="5327115" y="1988677"/>
                  <a:pt x="5333012" y="1989830"/>
                  <a:pt x="5362628" y="1998802"/>
                </a:cubicBezTo>
                <a:lnTo>
                  <a:pt x="5403513" y="1996712"/>
                </a:lnTo>
                <a:lnTo>
                  <a:pt x="5416551" y="2001434"/>
                </a:lnTo>
                <a:cubicBezTo>
                  <a:pt x="5429753" y="2007413"/>
                  <a:pt x="5444755" y="2013044"/>
                  <a:pt x="5450081" y="1993852"/>
                </a:cubicBezTo>
                <a:cubicBezTo>
                  <a:pt x="5456930" y="1997246"/>
                  <a:pt x="5463229" y="2001743"/>
                  <a:pt x="5469471" y="2006546"/>
                </a:cubicBezTo>
                <a:lnTo>
                  <a:pt x="5472747" y="2009041"/>
                </a:lnTo>
                <a:lnTo>
                  <a:pt x="5537674" y="1999169"/>
                </a:lnTo>
                <a:lnTo>
                  <a:pt x="5581284" y="2023174"/>
                </a:lnTo>
                <a:cubicBezTo>
                  <a:pt x="5608108" y="2028305"/>
                  <a:pt x="5614627" y="2046083"/>
                  <a:pt x="5650546" y="2052411"/>
                </a:cubicBezTo>
                <a:cubicBezTo>
                  <a:pt x="5667424" y="2047321"/>
                  <a:pt x="5716432" y="2058354"/>
                  <a:pt x="5725743" y="2070557"/>
                </a:cubicBezTo>
                <a:cubicBezTo>
                  <a:pt x="5750009" y="2076272"/>
                  <a:pt x="5792003" y="2070558"/>
                  <a:pt x="5814867" y="2079031"/>
                </a:cubicBezTo>
                <a:cubicBezTo>
                  <a:pt x="5843986" y="2088248"/>
                  <a:pt x="5871515" y="2066243"/>
                  <a:pt x="5904291" y="2070254"/>
                </a:cubicBezTo>
                <a:cubicBezTo>
                  <a:pt x="5925515" y="2069779"/>
                  <a:pt x="5976443" y="2071758"/>
                  <a:pt x="5998439" y="2070957"/>
                </a:cubicBezTo>
                <a:cubicBezTo>
                  <a:pt x="6011621" y="2084536"/>
                  <a:pt x="6063901" y="2082333"/>
                  <a:pt x="6079059" y="2081298"/>
                </a:cubicBezTo>
                <a:cubicBezTo>
                  <a:pt x="6083776" y="2083971"/>
                  <a:pt x="6090149" y="2084045"/>
                  <a:pt x="6097339" y="2082437"/>
                </a:cubicBezTo>
                <a:cubicBezTo>
                  <a:pt x="6118908" y="2077614"/>
                  <a:pt x="6147824" y="2057657"/>
                  <a:pt x="6161427" y="2047337"/>
                </a:cubicBezTo>
                <a:lnTo>
                  <a:pt x="6357846" y="2036781"/>
                </a:lnTo>
                <a:lnTo>
                  <a:pt x="6440732" y="2026537"/>
                </a:lnTo>
                <a:cubicBezTo>
                  <a:pt x="6462171" y="2022370"/>
                  <a:pt x="6497030" y="2015249"/>
                  <a:pt x="6524529" y="2006186"/>
                </a:cubicBezTo>
                <a:cubicBezTo>
                  <a:pt x="6552061" y="2001982"/>
                  <a:pt x="6566167" y="2008238"/>
                  <a:pt x="6605919" y="2001315"/>
                </a:cubicBezTo>
                <a:cubicBezTo>
                  <a:pt x="6651499" y="1980355"/>
                  <a:pt x="6708331" y="1973861"/>
                  <a:pt x="6763046" y="1964642"/>
                </a:cubicBezTo>
                <a:lnTo>
                  <a:pt x="6797652" y="1963791"/>
                </a:lnTo>
                <a:cubicBezTo>
                  <a:pt x="6830055" y="1952952"/>
                  <a:pt x="6866732" y="1952254"/>
                  <a:pt x="6903993" y="1952943"/>
                </a:cubicBezTo>
                <a:cubicBezTo>
                  <a:pt x="6948851" y="1951538"/>
                  <a:pt x="7032117" y="1955385"/>
                  <a:pt x="7066802" y="1955354"/>
                </a:cubicBezTo>
                <a:cubicBezTo>
                  <a:pt x="7101489" y="1955322"/>
                  <a:pt x="7089928" y="1951994"/>
                  <a:pt x="7112112" y="1952754"/>
                </a:cubicBezTo>
                <a:cubicBezTo>
                  <a:pt x="7134299" y="1953514"/>
                  <a:pt x="7153090" y="1959970"/>
                  <a:pt x="7199912" y="1959912"/>
                </a:cubicBezTo>
                <a:cubicBezTo>
                  <a:pt x="7236307" y="1958625"/>
                  <a:pt x="7356520" y="1952859"/>
                  <a:pt x="7393047" y="1952407"/>
                </a:cubicBezTo>
                <a:cubicBezTo>
                  <a:pt x="7435772" y="1952499"/>
                  <a:pt x="7434946" y="1957505"/>
                  <a:pt x="7456258" y="1960467"/>
                </a:cubicBezTo>
                <a:cubicBezTo>
                  <a:pt x="7480780" y="1949400"/>
                  <a:pt x="7500295" y="1966883"/>
                  <a:pt x="7520919" y="1970176"/>
                </a:cubicBezTo>
                <a:cubicBezTo>
                  <a:pt x="7530571" y="1964847"/>
                  <a:pt x="7541460" y="1966539"/>
                  <a:pt x="7555555" y="1969490"/>
                </a:cubicBezTo>
                <a:cubicBezTo>
                  <a:pt x="7570258" y="1969756"/>
                  <a:pt x="7596694" y="1971643"/>
                  <a:pt x="7609131" y="1971773"/>
                </a:cubicBezTo>
                <a:lnTo>
                  <a:pt x="7630180" y="1970265"/>
                </a:lnTo>
                <a:lnTo>
                  <a:pt x="7643109" y="1964399"/>
                </a:lnTo>
                <a:cubicBezTo>
                  <a:pt x="7652105" y="1963176"/>
                  <a:pt x="7674684" y="1962642"/>
                  <a:pt x="7684158" y="1962926"/>
                </a:cubicBezTo>
                <a:lnTo>
                  <a:pt x="7699956" y="1966103"/>
                </a:lnTo>
                <a:lnTo>
                  <a:pt x="7712976" y="1960441"/>
                </a:lnTo>
                <a:cubicBezTo>
                  <a:pt x="7714099" y="1968441"/>
                  <a:pt x="7728362" y="1958583"/>
                  <a:pt x="7740684" y="1955716"/>
                </a:cubicBezTo>
                <a:lnTo>
                  <a:pt x="7748398" y="1955981"/>
                </a:lnTo>
                <a:lnTo>
                  <a:pt x="7774801" y="1947968"/>
                </a:lnTo>
                <a:lnTo>
                  <a:pt x="7865529" y="1934398"/>
                </a:lnTo>
                <a:lnTo>
                  <a:pt x="7879011" y="1928569"/>
                </a:lnTo>
                <a:lnTo>
                  <a:pt x="7944932" y="1917264"/>
                </a:lnTo>
                <a:lnTo>
                  <a:pt x="8022159" y="1911520"/>
                </a:lnTo>
                <a:lnTo>
                  <a:pt x="8041142" y="1915505"/>
                </a:lnTo>
                <a:lnTo>
                  <a:pt x="8044849" y="1916307"/>
                </a:lnTo>
                <a:cubicBezTo>
                  <a:pt x="8051921" y="1917861"/>
                  <a:pt x="8058949" y="1919233"/>
                  <a:pt x="8066095" y="1919901"/>
                </a:cubicBezTo>
                <a:cubicBezTo>
                  <a:pt x="8095547" y="1914041"/>
                  <a:pt x="8158043" y="1892959"/>
                  <a:pt x="8221566" y="1881147"/>
                </a:cubicBezTo>
                <a:cubicBezTo>
                  <a:pt x="8323607" y="1870468"/>
                  <a:pt x="8370628" y="1861275"/>
                  <a:pt x="8447236" y="1849031"/>
                </a:cubicBezTo>
                <a:cubicBezTo>
                  <a:pt x="8488674" y="1842512"/>
                  <a:pt x="8532648" y="1819960"/>
                  <a:pt x="8626784" y="1828631"/>
                </a:cubicBezTo>
                <a:cubicBezTo>
                  <a:pt x="8684099" y="1824833"/>
                  <a:pt x="8679340" y="1821587"/>
                  <a:pt x="8732490" y="1806015"/>
                </a:cubicBezTo>
                <a:cubicBezTo>
                  <a:pt x="8735308" y="1802474"/>
                  <a:pt x="8792490" y="1807821"/>
                  <a:pt x="8796990" y="1805345"/>
                </a:cubicBezTo>
                <a:lnTo>
                  <a:pt x="8813687" y="1799967"/>
                </a:lnTo>
                <a:lnTo>
                  <a:pt x="8871174" y="1793601"/>
                </a:lnTo>
                <a:cubicBezTo>
                  <a:pt x="8889725" y="1789744"/>
                  <a:pt x="8913091" y="1777736"/>
                  <a:pt x="8925001" y="1776816"/>
                </a:cubicBezTo>
                <a:cubicBezTo>
                  <a:pt x="8922658" y="1791856"/>
                  <a:pt x="8930724" y="1781558"/>
                  <a:pt x="8947111" y="1777734"/>
                </a:cubicBezTo>
                <a:lnTo>
                  <a:pt x="9089254" y="1778185"/>
                </a:lnTo>
                <a:cubicBezTo>
                  <a:pt x="9097497" y="1772002"/>
                  <a:pt x="9154122" y="1776692"/>
                  <a:pt x="9178240" y="1792038"/>
                </a:cubicBezTo>
                <a:cubicBezTo>
                  <a:pt x="9201140" y="1791112"/>
                  <a:pt x="9248117" y="1777135"/>
                  <a:pt x="9283045" y="1774182"/>
                </a:cubicBezTo>
                <a:cubicBezTo>
                  <a:pt x="9335613" y="1770020"/>
                  <a:pt x="9391331" y="1758729"/>
                  <a:pt x="9436642" y="1755477"/>
                </a:cubicBezTo>
                <a:lnTo>
                  <a:pt x="9498527" y="1753116"/>
                </a:lnTo>
                <a:lnTo>
                  <a:pt x="9529385" y="1757514"/>
                </a:lnTo>
                <a:lnTo>
                  <a:pt x="9536451" y="1755119"/>
                </a:lnTo>
                <a:cubicBezTo>
                  <a:pt x="9548028" y="1750645"/>
                  <a:pt x="9558961" y="1745881"/>
                  <a:pt x="9569107" y="1741009"/>
                </a:cubicBezTo>
                <a:lnTo>
                  <a:pt x="9632895" y="1736362"/>
                </a:lnTo>
                <a:lnTo>
                  <a:pt x="9698351" y="1730376"/>
                </a:lnTo>
                <a:lnTo>
                  <a:pt x="9703714" y="1730092"/>
                </a:lnTo>
                <a:lnTo>
                  <a:pt x="9733849" y="1700033"/>
                </a:lnTo>
                <a:cubicBezTo>
                  <a:pt x="9737016" y="1697043"/>
                  <a:pt x="9769882" y="1691842"/>
                  <a:pt x="9770872" y="1688087"/>
                </a:cubicBezTo>
                <a:cubicBezTo>
                  <a:pt x="9831118" y="1689966"/>
                  <a:pt x="9856131" y="1644129"/>
                  <a:pt x="9910445" y="1632274"/>
                </a:cubicBezTo>
                <a:cubicBezTo>
                  <a:pt x="9967395" y="1605711"/>
                  <a:pt x="10066963" y="1581563"/>
                  <a:pt x="10104338" y="1569423"/>
                </a:cubicBezTo>
                <a:cubicBezTo>
                  <a:pt x="10174884" y="1550018"/>
                  <a:pt x="10286428" y="1526222"/>
                  <a:pt x="10333720" y="1515847"/>
                </a:cubicBezTo>
                <a:cubicBezTo>
                  <a:pt x="10383281" y="1526585"/>
                  <a:pt x="10350285" y="1513080"/>
                  <a:pt x="10388089" y="1507174"/>
                </a:cubicBezTo>
                <a:lnTo>
                  <a:pt x="10448263" y="1478222"/>
                </a:lnTo>
                <a:lnTo>
                  <a:pt x="10471201" y="1486036"/>
                </a:lnTo>
                <a:lnTo>
                  <a:pt x="10497937" y="1469830"/>
                </a:lnTo>
                <a:cubicBezTo>
                  <a:pt x="10505833" y="1468817"/>
                  <a:pt x="10509508" y="1482270"/>
                  <a:pt x="10517208" y="1478946"/>
                </a:cubicBezTo>
                <a:cubicBezTo>
                  <a:pt x="10536224" y="1460227"/>
                  <a:pt x="10601952" y="1468441"/>
                  <a:pt x="10624461" y="1444282"/>
                </a:cubicBezTo>
                <a:cubicBezTo>
                  <a:pt x="10634514" y="1436907"/>
                  <a:pt x="10676463" y="1423330"/>
                  <a:pt x="10690996" y="1426393"/>
                </a:cubicBezTo>
                <a:cubicBezTo>
                  <a:pt x="10724899" y="1420725"/>
                  <a:pt x="10790248" y="1415654"/>
                  <a:pt x="10827883" y="1410269"/>
                </a:cubicBezTo>
                <a:cubicBezTo>
                  <a:pt x="10873670" y="1399733"/>
                  <a:pt x="10880521" y="1379493"/>
                  <a:pt x="10904858" y="1371965"/>
                </a:cubicBezTo>
                <a:cubicBezTo>
                  <a:pt x="10907369" y="1372816"/>
                  <a:pt x="10955482" y="1368253"/>
                  <a:pt x="10973905" y="1365108"/>
                </a:cubicBezTo>
                <a:cubicBezTo>
                  <a:pt x="10992328" y="1361965"/>
                  <a:pt x="11009424" y="1362216"/>
                  <a:pt x="11015396" y="1353103"/>
                </a:cubicBezTo>
                <a:cubicBezTo>
                  <a:pt x="11051533" y="1319156"/>
                  <a:pt x="11099891" y="1305385"/>
                  <a:pt x="11141364" y="1288058"/>
                </a:cubicBezTo>
                <a:cubicBezTo>
                  <a:pt x="11181311" y="1272681"/>
                  <a:pt x="11197297" y="1273684"/>
                  <a:pt x="11240093" y="1266796"/>
                </a:cubicBezTo>
                <a:cubicBezTo>
                  <a:pt x="11269285" y="1263711"/>
                  <a:pt x="11367060" y="1233092"/>
                  <a:pt x="11398842" y="1227249"/>
                </a:cubicBezTo>
                <a:cubicBezTo>
                  <a:pt x="11413740" y="1222095"/>
                  <a:pt x="11425543" y="1230781"/>
                  <a:pt x="11445770" y="1225779"/>
                </a:cubicBezTo>
                <a:lnTo>
                  <a:pt x="11545958" y="1240429"/>
                </a:lnTo>
                <a:cubicBezTo>
                  <a:pt x="11554280" y="1243576"/>
                  <a:pt x="11597582" y="1221321"/>
                  <a:pt x="11609067" y="1218511"/>
                </a:cubicBezTo>
                <a:cubicBezTo>
                  <a:pt x="11638007" y="1216638"/>
                  <a:pt x="11675379" y="1217462"/>
                  <a:pt x="11718353" y="1209135"/>
                </a:cubicBezTo>
                <a:cubicBezTo>
                  <a:pt x="11766915" y="1201557"/>
                  <a:pt x="11822513" y="1184681"/>
                  <a:pt x="11865319" y="1176623"/>
                </a:cubicBezTo>
                <a:cubicBezTo>
                  <a:pt x="11911195" y="1167349"/>
                  <a:pt x="11954216" y="1165240"/>
                  <a:pt x="11993604" y="1153495"/>
                </a:cubicBezTo>
                <a:cubicBezTo>
                  <a:pt x="12045020" y="1156924"/>
                  <a:pt x="12063101" y="1189106"/>
                  <a:pt x="12147852" y="1163782"/>
                </a:cubicBezTo>
                <a:lnTo>
                  <a:pt x="12191999" y="11643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41A841-C2AA-7B4C-AEBB-855094F0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52400"/>
            <a:ext cx="7900416" cy="15239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I.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Empty Tomb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John 20:1-10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4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B67BDFF2-0CF8-3D41-B027-5A122177D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5" b="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5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E9227434-DD55-FA43-AEEE-D84AE1EAD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5374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BF6713D-1D96-48BA-83FB-4CAD9ADF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2975"/>
            <a:ext cx="3457575" cy="132397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4D6E5-F15C-7B49-97FF-0E733743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7750"/>
            <a:ext cx="3378993" cy="1066800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II. Mary Magdalene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John 20:11-18</a:t>
            </a:r>
          </a:p>
        </p:txBody>
      </p:sp>
    </p:spTree>
    <p:extLst>
      <p:ext uri="{BB962C8B-B14F-4D97-AF65-F5344CB8AC3E}">
        <p14:creationId xmlns:p14="http://schemas.microsoft.com/office/powerpoint/2010/main" val="225387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Daniel Peterson: The mysterious 40-day ministry of Jesus after Easter -  Deseret News">
            <a:extLst>
              <a:ext uri="{FF2B5EF4-FFF2-40B4-BE49-F238E27FC236}">
                <a16:creationId xmlns:a16="http://schemas.microsoft.com/office/drawing/2014/main" id="{96771558-AEE7-B14A-ACC6-9AEBED233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r="9353" b="-2"/>
          <a:stretch/>
        </p:blipFill>
        <p:spPr bwMode="auto">
          <a:xfrm>
            <a:off x="20" y="10"/>
            <a:ext cx="9143980" cy="685799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50A689-66A7-FC46-A4FA-ABE84B6B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3" y="5234320"/>
            <a:ext cx="5198489" cy="1395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III. Two Sundays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John 20:19-25</a:t>
            </a:r>
          </a:p>
        </p:txBody>
      </p:sp>
    </p:spTree>
    <p:extLst>
      <p:ext uri="{BB962C8B-B14F-4D97-AF65-F5344CB8AC3E}">
        <p14:creationId xmlns:p14="http://schemas.microsoft.com/office/powerpoint/2010/main" val="18961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1ED2-3241-6F42-B61C-95D9A242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93" y="5110422"/>
            <a:ext cx="8179546" cy="159517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IV. Doubting Thomas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John 20:26-29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1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3421" y="640091"/>
            <a:ext cx="6137157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578" name="Picture 2" descr="Thomas Sees the Resurrected Christ">
            <a:extLst>
              <a:ext uri="{FF2B5EF4-FFF2-40B4-BE49-F238E27FC236}">
                <a16:creationId xmlns:a16="http://schemas.microsoft.com/office/drawing/2014/main" id="{682C3FAD-7F73-C147-9852-BABAA56E4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291"/>
          <a:stretch/>
        </p:blipFill>
        <p:spPr bwMode="auto">
          <a:xfrm>
            <a:off x="1627521" y="804672"/>
            <a:ext cx="5888958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7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C9BE72A-4F97-4FA0-AF09-2C65D071C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B9CAB-5C12-5C4E-809E-29D423C9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79" y="3971562"/>
            <a:ext cx="7879842" cy="6252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Gospel</a:t>
            </a:r>
          </a:p>
        </p:txBody>
      </p:sp>
      <p:pic>
        <p:nvPicPr>
          <p:cNvPr id="25612" name="Picture 12" descr="True Bible Teaching">
            <a:extLst>
              <a:ext uri="{FF2B5EF4-FFF2-40B4-BE49-F238E27FC236}">
                <a16:creationId xmlns:a16="http://schemas.microsoft.com/office/drawing/2014/main" id="{6D3DBEEB-4ADA-0A49-B0A5-9FE319293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r="8149" b="3"/>
          <a:stretch/>
        </p:blipFill>
        <p:spPr bwMode="auto">
          <a:xfrm>
            <a:off x="6151230" y="281297"/>
            <a:ext cx="2851525" cy="37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1B915-AFDE-4B4A-8340-E9064BDC7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53" r="11458"/>
          <a:stretch/>
        </p:blipFill>
        <p:spPr>
          <a:xfrm>
            <a:off x="77352" y="281297"/>
            <a:ext cx="2861254" cy="3717071"/>
          </a:xfrm>
          <a:prstGeom prst="rect">
            <a:avLst/>
          </a:prstGeom>
        </p:spPr>
      </p:pic>
      <p:pic>
        <p:nvPicPr>
          <p:cNvPr id="25610" name="Picture 10">
            <a:extLst>
              <a:ext uri="{FF2B5EF4-FFF2-40B4-BE49-F238E27FC236}">
                <a16:creationId xmlns:a16="http://schemas.microsoft.com/office/drawing/2014/main" id="{54BA5F95-A5DA-8542-AF82-22283B4DA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0" r="17170" b="-2"/>
          <a:stretch/>
        </p:blipFill>
        <p:spPr bwMode="auto">
          <a:xfrm>
            <a:off x="3159328" y="272820"/>
            <a:ext cx="2852944" cy="37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EED041B-895C-0A47-A647-8B9EC12A0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929D1-41C5-C043-B0B2-3E85F5D6B9AA}"/>
              </a:ext>
            </a:extLst>
          </p:cNvPr>
          <p:cNvSpPr txBox="1"/>
          <p:nvPr/>
        </p:nvSpPr>
        <p:spPr>
          <a:xfrm>
            <a:off x="108154" y="4514455"/>
            <a:ext cx="8925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 ﻿Now I make known to you, brethren, the gospel which I preached to you, which also you received, in which also you stand, 2 by which also you are saved, if you hold fast the word which I preached to you, unless you believed in vain. 3 ﻿For I delivered to you as of first importance what I also received, that Christ died for our sins according to the Scriptures, 4 and that He was buried, and that He was raised on the third day according to the Scriptures, 5 and that He appeared to Cephas, then to the twelve. (1 Corinthians 15:1-5)</a:t>
            </a:r>
          </a:p>
        </p:txBody>
      </p:sp>
    </p:spTree>
    <p:extLst>
      <p:ext uri="{BB962C8B-B14F-4D97-AF65-F5344CB8AC3E}">
        <p14:creationId xmlns:p14="http://schemas.microsoft.com/office/powerpoint/2010/main" val="8890993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anose="020B0300000000000000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anose="020B0300000000000000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158</Words>
  <Application>Microsoft Macintosh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ヒラギノ角ゴ Pro W3</vt:lpstr>
      <vt:lpstr>Blank Presentation</vt:lpstr>
      <vt:lpstr>Christ Is Risen! John 20</vt:lpstr>
      <vt:lpstr>I. The Empty Tomb John 20:1-10</vt:lpstr>
      <vt:lpstr>PowerPoint Presentation</vt:lpstr>
      <vt:lpstr>II. Mary Magdalene John 20:11-18</vt:lpstr>
      <vt:lpstr>III. Two Sundays John 20:19-25</vt:lpstr>
      <vt:lpstr>IV. Doubting Thomas John 20:26-29</vt:lpstr>
      <vt:lpstr>The Gospel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Mark Knowles</cp:lastModifiedBy>
  <cp:revision>45</cp:revision>
  <dcterms:created xsi:type="dcterms:W3CDTF">2009-01-23T02:45:09Z</dcterms:created>
  <dcterms:modified xsi:type="dcterms:W3CDTF">2021-03-30T20:31:06Z</dcterms:modified>
</cp:coreProperties>
</file>