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61" r:id="rId2"/>
    <p:sldId id="262" r:id="rId3"/>
    <p:sldId id="265" r:id="rId4"/>
    <p:sldId id="266" r:id="rId5"/>
    <p:sldId id="269" r:id="rId6"/>
    <p:sldId id="267" r:id="rId7"/>
    <p:sldId id="270" r:id="rId8"/>
    <p:sldId id="268" r:id="rId9"/>
    <p:sldId id="271" r:id="rId1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1"/>
    <p:restoredTop sz="90938"/>
  </p:normalViewPr>
  <p:slideViewPr>
    <p:cSldViewPr>
      <p:cViewPr varScale="1">
        <p:scale>
          <a:sx n="98" d="100"/>
          <a:sy n="98" d="100"/>
        </p:scale>
        <p:origin x="183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374BD-BB2A-2344-9A11-39BABADD0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F174DF-404F-9145-8AA2-76DC8FA449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083D9-823C-124B-BA1D-6B4447BB9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C4243-2765-A341-8409-0CF9E110D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10F5C-0FA5-F845-98FF-976626253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1CE090-3F10-B84F-B838-16743A0995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5929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A188B-19D4-2C42-8291-B02EBC070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DCF4F3-54E4-054D-9912-5820814BAC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91576-1D34-C145-8B0D-E2361B002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AAAC1-F84D-704D-9BEF-1DC7511E6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ED7CE-7A96-9545-9789-11023995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798421-4C13-2240-9C02-66B69135B1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7898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70EE22-7C03-004F-B74F-51C09EAA6D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BEEE58-87B9-CB4D-AEEF-72B96AB32E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74826-09A6-A544-BA08-59504159A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F7DC62-A575-8040-B401-6DB96021F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61F76-E329-BF49-9B32-0A31BE2FF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F674F1-6346-5C4D-9A0B-C101F27605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5260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B2D4D-0803-CE4E-A3DD-E03B49610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46399-2C4F-3F43-BC82-41A886431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1B3DE-1B8F-F24B-B61D-C0BEFDEEB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847D2-140E-AE4B-9D06-A2422C7C4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05272-79E2-7B4F-A305-D13C5400A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669B3C-06CC-2742-8589-48297A10C8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7852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2489B-8858-4A49-BCD0-02282C192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AE6F18-5311-7049-ABE9-BD98B060D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3E7E0-9772-AE4A-A2B6-034AC0E51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6BC79-D95B-AB45-B3A0-7B91AC3AA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52940-748F-0B42-8B0A-ACA73E4F0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B7DA9-8DA8-EF40-99B7-FD95683CA2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6774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3848B-74CD-6849-A2E0-C174AF315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85CF7-95AF-5B49-87F1-32765B2F0D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D39216-38D6-144E-89AC-37F0B155D3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9859FE-1D28-9D46-BD60-EBEFBFDD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F08F8A-5F30-0E4F-A722-FEA9EF742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1B1E9-8F09-2E40-9938-46B05E207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AAF6A8-BFE8-F442-B31D-F9E3B15A98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3241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DDDFB-1063-5249-9E8D-B5062F365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4B7F-06B8-EF41-A01B-87505F434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21B2C9-3CD3-C84A-85CE-6DA35CCE0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CCA378-FD41-6E47-9238-29DFFC56F8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30A37A-E6B8-AE49-B6A5-E41F55525D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C02BCC-1398-5A4F-BB21-2CE395325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418466-2F7F-1148-B31B-24BCF790E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FE615E-1A54-9442-AB51-EE50DEF33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DC55D9-ED9A-3A43-AF86-0D39F7DB8A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3850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1CA4E-3CCC-D542-BDE8-88DF32198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8C194F-3F16-0849-81DC-23997A842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11D531-EB14-9B4A-97F5-95C40F07E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D4780F-73B4-0F48-AF57-3C5F97EDE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0814DC-C31C-BF48-8AB0-C9143F2D16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2575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40BC5B-392C-4543-8DEA-6056CCCC2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5FF53-C39B-7540-8268-1BBD4008E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AC524-43D4-854A-922B-EED9CEBF0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3C9F5-9BFE-1B48-A5AC-46063D9B70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2524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24510-84C6-B34D-B708-8FBB187B9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CEBC7-BE94-B84E-8BC5-EA0C9D215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D0D195-5393-C04D-8542-7C6C4345CF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5A01F0-3335-DE4B-AC70-47F816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9D5FA2-F05C-CE43-8641-6E8D3B010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CB6E9F-A14B-EB40-8332-4CA1CC221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79A595-D78B-884A-B3B6-474439D1C6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0366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741C1-3DC2-7B4B-BDAF-EA8800E04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7D394E-971B-B847-A91E-F2734B24B4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65165C-3966-E140-AE83-866688068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830968-3864-9D41-9462-BAB884360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C1EE6D-8853-0A4F-9A64-53F6C76A6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ED56E2-77A5-8B47-919E-AD9DA0ACC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8306F5-1B0C-1942-96E7-163183531A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3087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4B95ECB-0244-EF4C-B87A-1FDEE11B7A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CD8B501-0C70-C644-890F-ECED23C9C0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7EA5A10-9167-B246-A6A8-3386A55DE9D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9012F6C-35E2-F640-9B76-52253528115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352EC77-E059-1A49-9A57-B8A9A0BE054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B84D4E1-B33D-F742-A50B-C919BF87483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0C848EAC-6701-1B4E-BC4D-8CCCCF459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6FB91F-94DA-CB42-9CC3-1E67C7144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857500"/>
            <a:ext cx="7772400" cy="1143000"/>
          </a:xfrm>
        </p:spPr>
        <p:txBody>
          <a:bodyPr/>
          <a:lstStyle/>
          <a:p>
            <a:r>
              <a:rPr lang="en-US" sz="72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 panose="02020502060401020303" pitchFamily="18" charset="77"/>
              </a:rPr>
              <a:t>The Gospel Is </a:t>
            </a:r>
            <a:br>
              <a:rPr lang="en-US" sz="72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 panose="02020502060401020303" pitchFamily="18" charset="77"/>
              </a:rPr>
            </a:br>
            <a:r>
              <a:rPr lang="en-US" sz="72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petua" panose="02020502060401020303" pitchFamily="18" charset="77"/>
              </a:rPr>
              <a:t>SO Simple!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40BCE4ED-40E8-0141-B2CC-921760D75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88FA2B-322F-2E43-BB56-0E2B0B2E6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 sz="4800" b="1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1. Salvation is simple as coming when you’re called.</a:t>
            </a: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2362DE90-7B39-5E46-9C86-D5B2C2D1F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5A1A19-8E62-264B-A9FD-8AD62B857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200150"/>
            <a:ext cx="7772400" cy="445770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tx1"/>
                </a:solidFill>
                <a:latin typeface="Perpetua" panose="02020502060401020303" pitchFamily="18" charset="77"/>
              </a:rPr>
              <a:t>28 “Come to Me, all who are weary and heavy-laden, and I will give you rest. 29 “Take My yoke upon you and learn from Me, for I am gentle and humble in heart, and you will find rest for your souls. 30 “For My yoke is easy and My burden is light.” (Matthew 11:28-30)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40BCE4ED-40E8-0141-B2CC-921760D75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88FA2B-322F-2E43-BB56-0E2B0B2E6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 sz="4800" b="1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2. Salvation is simple as doing what you’re told.</a:t>
            </a:r>
          </a:p>
        </p:txBody>
      </p:sp>
    </p:spTree>
    <p:extLst>
      <p:ext uri="{BB962C8B-B14F-4D97-AF65-F5344CB8AC3E}">
        <p14:creationId xmlns:p14="http://schemas.microsoft.com/office/powerpoint/2010/main" val="280325856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2362DE90-7B39-5E46-9C86-D5B2C2D1F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5A1A19-8E62-264B-A9FD-8AD62B857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200150"/>
            <a:ext cx="7772400" cy="445770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latin typeface="Perpetua" panose="02020502060401020303" pitchFamily="18" charset="77"/>
              </a:rPr>
              <a:t>15 And He said to them, “Go into all the world and preach the gospel to all creation. 16 “He who has believed and has been baptized shall be saved; but he who has disbelieved shall be condemned. (Mark 16:15-16)</a:t>
            </a:r>
          </a:p>
        </p:txBody>
      </p:sp>
    </p:spTree>
    <p:extLst>
      <p:ext uri="{BB962C8B-B14F-4D97-AF65-F5344CB8AC3E}">
        <p14:creationId xmlns:p14="http://schemas.microsoft.com/office/powerpoint/2010/main" val="1870405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40BCE4ED-40E8-0141-B2CC-921760D75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88FA2B-322F-2E43-BB56-0E2B0B2E6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 sz="4800" b="1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3. Salvation is simple as opening a door.</a:t>
            </a:r>
          </a:p>
        </p:txBody>
      </p:sp>
    </p:spTree>
    <p:extLst>
      <p:ext uri="{BB962C8B-B14F-4D97-AF65-F5344CB8AC3E}">
        <p14:creationId xmlns:p14="http://schemas.microsoft.com/office/powerpoint/2010/main" val="4086995126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2362DE90-7B39-5E46-9C86-D5B2C2D1F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5A1A19-8E62-264B-A9FD-8AD62B857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200150"/>
            <a:ext cx="7772400" cy="445770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latin typeface="Perpetua" panose="02020502060401020303" pitchFamily="18" charset="77"/>
              </a:rPr>
              <a:t>20 ‘Behold, I stand at the door and knock; if anyone hears My voice and opens the door, I will come in to him and will dine with him, and he with Me. (Revelation 3:20)</a:t>
            </a:r>
          </a:p>
        </p:txBody>
      </p:sp>
    </p:spTree>
    <p:extLst>
      <p:ext uri="{BB962C8B-B14F-4D97-AF65-F5344CB8AC3E}">
        <p14:creationId xmlns:p14="http://schemas.microsoft.com/office/powerpoint/2010/main" val="2187737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40BCE4ED-40E8-0141-B2CC-921760D75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88FA2B-322F-2E43-BB56-0E2B0B2E6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 sz="4800" b="1" dirty="0">
                <a:solidFill>
                  <a:srgbClr val="0070C0"/>
                </a:solidFill>
                <a:latin typeface="Franklin Gothic Medium" panose="020B0603020102020204" pitchFamily="34" charset="0"/>
              </a:rPr>
              <a:t>4. Salvation is simple as going home.</a:t>
            </a:r>
          </a:p>
        </p:txBody>
      </p:sp>
    </p:spTree>
    <p:extLst>
      <p:ext uri="{BB962C8B-B14F-4D97-AF65-F5344CB8AC3E}">
        <p14:creationId xmlns:p14="http://schemas.microsoft.com/office/powerpoint/2010/main" val="195610679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2362DE90-7B39-5E46-9C86-D5B2C2D1F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5A1A19-8E62-264B-A9FD-8AD62B857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2667000"/>
            <a:ext cx="5029200" cy="116205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US" sz="6000" b="1" dirty="0">
                <a:solidFill>
                  <a:schemeClr val="tx1"/>
                </a:solidFill>
                <a:latin typeface="Perpetua" panose="02020502060401020303" pitchFamily="18" charset="77"/>
              </a:rPr>
              <a:t>John 14:1-6</a:t>
            </a:r>
          </a:p>
        </p:txBody>
      </p:sp>
    </p:spTree>
    <p:extLst>
      <p:ext uri="{BB962C8B-B14F-4D97-AF65-F5344CB8AC3E}">
        <p14:creationId xmlns:p14="http://schemas.microsoft.com/office/powerpoint/2010/main" val="2398994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208</Words>
  <Application>Microsoft Macintosh PowerPoint</Application>
  <PresentationFormat>On-screen Show (4:3)</PresentationFormat>
  <Paragraphs>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ＭＳ Ｐゴシック</vt:lpstr>
      <vt:lpstr>Blank Presentation</vt:lpstr>
      <vt:lpstr>The Gospel Is  SO Simple!</vt:lpstr>
      <vt:lpstr>1. Salvation is simple as coming when you’re called.</vt:lpstr>
      <vt:lpstr>28 “Come to Me, all who are weary and heavy-laden, and I will give you rest. 29 “Take My yoke upon you and learn from Me, for I am gentle and humble in heart, and you will find rest for your souls. 30 “For My yoke is easy and My burden is light.” (Matthew 11:28-30)</vt:lpstr>
      <vt:lpstr>2. Salvation is simple as doing what you’re told.</vt:lpstr>
      <vt:lpstr>15 And He said to them, “Go into all the world and preach the gospel to all creation. 16 “He who has believed and has been baptized shall be saved; but he who has disbelieved shall be condemned. (Mark 16:15-16)</vt:lpstr>
      <vt:lpstr>3. Salvation is simple as opening a door.</vt:lpstr>
      <vt:lpstr>20 ‘Behold, I stand at the door and knock; if anyone hears My voice and opens the door, I will come in to him and will dine with him, and he with Me. (Revelation 3:20)</vt:lpstr>
      <vt:lpstr>4. Salvation is simple as going home.</vt:lpstr>
      <vt:lpstr>John 14:1-6</vt:lpstr>
    </vt:vector>
  </TitlesOfParts>
  <Company>Philip Golden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Golden</dc:creator>
  <cp:lastModifiedBy>Mark Knowles</cp:lastModifiedBy>
  <cp:revision>7</cp:revision>
  <dcterms:created xsi:type="dcterms:W3CDTF">2011-01-21T01:06:56Z</dcterms:created>
  <dcterms:modified xsi:type="dcterms:W3CDTF">2021-01-27T19:00:05Z</dcterms:modified>
</cp:coreProperties>
</file>