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2" r:id="rId3"/>
    <p:sldId id="261" r:id="rId4"/>
    <p:sldId id="264" r:id="rId5"/>
    <p:sldId id="268" r:id="rId6"/>
    <p:sldId id="269" r:id="rId7"/>
    <p:sldId id="270" r:id="rId8"/>
    <p:sldId id="271" r:id="rId9"/>
    <p:sldId id="272" r:id="rId10"/>
    <p:sldId id="273" r:id="rId11"/>
    <p:sldId id="274" r:id="rId12"/>
    <p:sldId id="275" r:id="rId13"/>
    <p:sldId id="276" r:id="rId14"/>
    <p:sldId id="277" r:id="rId15"/>
    <p:sldId id="278" r:id="rId16"/>
    <p:sldId id="27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38"/>
    <p:restoredTop sz="94674"/>
  </p:normalViewPr>
  <p:slideViewPr>
    <p:cSldViewPr>
      <p:cViewPr varScale="1">
        <p:scale>
          <a:sx n="102" d="100"/>
          <a:sy n="102" d="100"/>
        </p:scale>
        <p:origin x="13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D787B1B-DA2A-3D4F-9439-1A38B7DEA2C9}"/>
              </a:ext>
            </a:extLst>
          </p:cNvPr>
          <p:cNvSpPr>
            <a:spLocks noGrp="1"/>
          </p:cNvSpPr>
          <p:nvPr>
            <p:ph type="dt" sz="half" idx="10"/>
          </p:nvPr>
        </p:nvSpPr>
        <p:spPr/>
        <p:txBody>
          <a:bodyPr/>
          <a:lstStyle>
            <a:lvl1pPr>
              <a:defRPr/>
            </a:lvl1pPr>
          </a:lstStyle>
          <a:p>
            <a:pPr>
              <a:defRPr/>
            </a:pPr>
            <a:fld id="{6298F7EA-8F85-DF46-AD60-92026443D5EA}" type="datetimeFigureOut">
              <a:rPr lang="en-US"/>
              <a:pPr>
                <a:defRPr/>
              </a:pPr>
              <a:t>1/21/21</a:t>
            </a:fld>
            <a:endParaRPr lang="en-US"/>
          </a:p>
        </p:txBody>
      </p:sp>
      <p:sp>
        <p:nvSpPr>
          <p:cNvPr id="5" name="Footer Placeholder 4">
            <a:extLst>
              <a:ext uri="{FF2B5EF4-FFF2-40B4-BE49-F238E27FC236}">
                <a16:creationId xmlns:a16="http://schemas.microsoft.com/office/drawing/2014/main" id="{2FF1DE09-F0D8-E84D-9A8B-DBF3AA6344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10A4D2-7BA0-5E4C-9E16-23EAF776383E}"/>
              </a:ext>
            </a:extLst>
          </p:cNvPr>
          <p:cNvSpPr>
            <a:spLocks noGrp="1"/>
          </p:cNvSpPr>
          <p:nvPr>
            <p:ph type="sldNum" sz="quarter" idx="12"/>
          </p:nvPr>
        </p:nvSpPr>
        <p:spPr/>
        <p:txBody>
          <a:bodyPr/>
          <a:lstStyle>
            <a:lvl1pPr>
              <a:defRPr/>
            </a:lvl1pPr>
          </a:lstStyle>
          <a:p>
            <a:fld id="{C96CC69A-E869-DF4A-B3C2-AD0F4A26B78E}" type="slidenum">
              <a:rPr lang="en-US" altLang="en-US"/>
              <a:pPr/>
              <a:t>‹#›</a:t>
            </a:fld>
            <a:endParaRPr lang="en-US" altLang="en-US"/>
          </a:p>
        </p:txBody>
      </p:sp>
    </p:spTree>
    <p:extLst>
      <p:ext uri="{BB962C8B-B14F-4D97-AF65-F5344CB8AC3E}">
        <p14:creationId xmlns:p14="http://schemas.microsoft.com/office/powerpoint/2010/main" val="6831059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2AFD2-F119-444B-8BD1-4ED71C384A27}"/>
              </a:ext>
            </a:extLst>
          </p:cNvPr>
          <p:cNvSpPr>
            <a:spLocks noGrp="1"/>
          </p:cNvSpPr>
          <p:nvPr>
            <p:ph type="dt" sz="half" idx="10"/>
          </p:nvPr>
        </p:nvSpPr>
        <p:spPr/>
        <p:txBody>
          <a:bodyPr/>
          <a:lstStyle>
            <a:lvl1pPr>
              <a:defRPr/>
            </a:lvl1pPr>
          </a:lstStyle>
          <a:p>
            <a:pPr>
              <a:defRPr/>
            </a:pPr>
            <a:fld id="{92D7941D-3EAB-1F45-816E-65F6A353773E}" type="datetimeFigureOut">
              <a:rPr lang="en-US"/>
              <a:pPr>
                <a:defRPr/>
              </a:pPr>
              <a:t>1/21/21</a:t>
            </a:fld>
            <a:endParaRPr lang="en-US"/>
          </a:p>
        </p:txBody>
      </p:sp>
      <p:sp>
        <p:nvSpPr>
          <p:cNvPr id="5" name="Footer Placeholder 4">
            <a:extLst>
              <a:ext uri="{FF2B5EF4-FFF2-40B4-BE49-F238E27FC236}">
                <a16:creationId xmlns:a16="http://schemas.microsoft.com/office/drawing/2014/main" id="{3EAA973C-A5BE-7E4B-9202-3F6B69D13A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1868F0-6502-5D4D-B0C4-2F89DDA1A408}"/>
              </a:ext>
            </a:extLst>
          </p:cNvPr>
          <p:cNvSpPr>
            <a:spLocks noGrp="1"/>
          </p:cNvSpPr>
          <p:nvPr>
            <p:ph type="sldNum" sz="quarter" idx="12"/>
          </p:nvPr>
        </p:nvSpPr>
        <p:spPr/>
        <p:txBody>
          <a:bodyPr/>
          <a:lstStyle>
            <a:lvl1pPr>
              <a:defRPr/>
            </a:lvl1pPr>
          </a:lstStyle>
          <a:p>
            <a:fld id="{839C9991-9597-ED4F-B515-6973B97E4867}" type="slidenum">
              <a:rPr lang="en-US" altLang="en-US"/>
              <a:pPr/>
              <a:t>‹#›</a:t>
            </a:fld>
            <a:endParaRPr lang="en-US" altLang="en-US"/>
          </a:p>
        </p:txBody>
      </p:sp>
    </p:spTree>
    <p:extLst>
      <p:ext uri="{BB962C8B-B14F-4D97-AF65-F5344CB8AC3E}">
        <p14:creationId xmlns:p14="http://schemas.microsoft.com/office/powerpoint/2010/main" val="1120457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946C2-AA63-5547-A1C1-AEDA86178917}"/>
              </a:ext>
            </a:extLst>
          </p:cNvPr>
          <p:cNvSpPr>
            <a:spLocks noGrp="1"/>
          </p:cNvSpPr>
          <p:nvPr>
            <p:ph type="dt" sz="half" idx="10"/>
          </p:nvPr>
        </p:nvSpPr>
        <p:spPr/>
        <p:txBody>
          <a:bodyPr/>
          <a:lstStyle>
            <a:lvl1pPr>
              <a:defRPr/>
            </a:lvl1pPr>
          </a:lstStyle>
          <a:p>
            <a:pPr>
              <a:defRPr/>
            </a:pPr>
            <a:fld id="{F0AA7902-EBCF-924B-B524-541D7EFFC77F}" type="datetimeFigureOut">
              <a:rPr lang="en-US"/>
              <a:pPr>
                <a:defRPr/>
              </a:pPr>
              <a:t>1/21/21</a:t>
            </a:fld>
            <a:endParaRPr lang="en-US"/>
          </a:p>
        </p:txBody>
      </p:sp>
      <p:sp>
        <p:nvSpPr>
          <p:cNvPr id="5" name="Footer Placeholder 4">
            <a:extLst>
              <a:ext uri="{FF2B5EF4-FFF2-40B4-BE49-F238E27FC236}">
                <a16:creationId xmlns:a16="http://schemas.microsoft.com/office/drawing/2014/main" id="{06E4E213-E72E-314A-B131-0A9EDBD682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593C88-DBFB-AF4A-AB97-945FE7600432}"/>
              </a:ext>
            </a:extLst>
          </p:cNvPr>
          <p:cNvSpPr>
            <a:spLocks noGrp="1"/>
          </p:cNvSpPr>
          <p:nvPr>
            <p:ph type="sldNum" sz="quarter" idx="12"/>
          </p:nvPr>
        </p:nvSpPr>
        <p:spPr/>
        <p:txBody>
          <a:bodyPr/>
          <a:lstStyle>
            <a:lvl1pPr>
              <a:defRPr/>
            </a:lvl1pPr>
          </a:lstStyle>
          <a:p>
            <a:fld id="{1DEBCC37-B8AD-2E41-92B0-370639AB849D}" type="slidenum">
              <a:rPr lang="en-US" altLang="en-US"/>
              <a:pPr/>
              <a:t>‹#›</a:t>
            </a:fld>
            <a:endParaRPr lang="en-US" altLang="en-US"/>
          </a:p>
        </p:txBody>
      </p:sp>
    </p:spTree>
    <p:extLst>
      <p:ext uri="{BB962C8B-B14F-4D97-AF65-F5344CB8AC3E}">
        <p14:creationId xmlns:p14="http://schemas.microsoft.com/office/powerpoint/2010/main" val="6324771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8BBD1-3CF7-3D47-99C7-8422C197AA05}"/>
              </a:ext>
            </a:extLst>
          </p:cNvPr>
          <p:cNvSpPr>
            <a:spLocks noGrp="1"/>
          </p:cNvSpPr>
          <p:nvPr>
            <p:ph type="dt" sz="half" idx="10"/>
          </p:nvPr>
        </p:nvSpPr>
        <p:spPr/>
        <p:txBody>
          <a:bodyPr/>
          <a:lstStyle>
            <a:lvl1pPr>
              <a:defRPr/>
            </a:lvl1pPr>
          </a:lstStyle>
          <a:p>
            <a:pPr>
              <a:defRPr/>
            </a:pPr>
            <a:fld id="{7EF98491-ED42-B541-A34D-976637EF3FF6}" type="datetimeFigureOut">
              <a:rPr lang="en-US"/>
              <a:pPr>
                <a:defRPr/>
              </a:pPr>
              <a:t>1/21/21</a:t>
            </a:fld>
            <a:endParaRPr lang="en-US"/>
          </a:p>
        </p:txBody>
      </p:sp>
      <p:sp>
        <p:nvSpPr>
          <p:cNvPr id="5" name="Footer Placeholder 4">
            <a:extLst>
              <a:ext uri="{FF2B5EF4-FFF2-40B4-BE49-F238E27FC236}">
                <a16:creationId xmlns:a16="http://schemas.microsoft.com/office/drawing/2014/main" id="{8F709AE0-7D40-4044-B1EC-CAF33FFB90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1C58E7-40D2-E741-BFAA-AA78D3B4A086}"/>
              </a:ext>
            </a:extLst>
          </p:cNvPr>
          <p:cNvSpPr>
            <a:spLocks noGrp="1"/>
          </p:cNvSpPr>
          <p:nvPr>
            <p:ph type="sldNum" sz="quarter" idx="12"/>
          </p:nvPr>
        </p:nvSpPr>
        <p:spPr/>
        <p:txBody>
          <a:bodyPr/>
          <a:lstStyle>
            <a:lvl1pPr>
              <a:defRPr/>
            </a:lvl1pPr>
          </a:lstStyle>
          <a:p>
            <a:fld id="{6EE0A590-2D19-9445-AAD7-630735FCB68D}" type="slidenum">
              <a:rPr lang="en-US" altLang="en-US"/>
              <a:pPr/>
              <a:t>‹#›</a:t>
            </a:fld>
            <a:endParaRPr lang="en-US" altLang="en-US"/>
          </a:p>
        </p:txBody>
      </p:sp>
    </p:spTree>
    <p:extLst>
      <p:ext uri="{BB962C8B-B14F-4D97-AF65-F5344CB8AC3E}">
        <p14:creationId xmlns:p14="http://schemas.microsoft.com/office/powerpoint/2010/main" val="42653102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AA732-33C1-274E-A793-61EEE66BEF2B}"/>
              </a:ext>
            </a:extLst>
          </p:cNvPr>
          <p:cNvSpPr>
            <a:spLocks noGrp="1"/>
          </p:cNvSpPr>
          <p:nvPr>
            <p:ph type="dt" sz="half" idx="10"/>
          </p:nvPr>
        </p:nvSpPr>
        <p:spPr/>
        <p:txBody>
          <a:bodyPr/>
          <a:lstStyle>
            <a:lvl1pPr>
              <a:defRPr/>
            </a:lvl1pPr>
          </a:lstStyle>
          <a:p>
            <a:pPr>
              <a:defRPr/>
            </a:pPr>
            <a:fld id="{A98605DE-9F3D-DC44-8942-87A1F2444808}" type="datetimeFigureOut">
              <a:rPr lang="en-US"/>
              <a:pPr>
                <a:defRPr/>
              </a:pPr>
              <a:t>1/21/21</a:t>
            </a:fld>
            <a:endParaRPr lang="en-US"/>
          </a:p>
        </p:txBody>
      </p:sp>
      <p:sp>
        <p:nvSpPr>
          <p:cNvPr id="5" name="Footer Placeholder 4">
            <a:extLst>
              <a:ext uri="{FF2B5EF4-FFF2-40B4-BE49-F238E27FC236}">
                <a16:creationId xmlns:a16="http://schemas.microsoft.com/office/drawing/2014/main" id="{79655653-4D58-E74C-9CC0-DB38C3BBFC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C07058-54A2-3847-BA5A-F5F1748DFD94}"/>
              </a:ext>
            </a:extLst>
          </p:cNvPr>
          <p:cNvSpPr>
            <a:spLocks noGrp="1"/>
          </p:cNvSpPr>
          <p:nvPr>
            <p:ph type="sldNum" sz="quarter" idx="12"/>
          </p:nvPr>
        </p:nvSpPr>
        <p:spPr/>
        <p:txBody>
          <a:bodyPr/>
          <a:lstStyle>
            <a:lvl1pPr>
              <a:defRPr/>
            </a:lvl1pPr>
          </a:lstStyle>
          <a:p>
            <a:fld id="{9B3F63B9-A3FD-4843-9775-D2FFE911ABAD}" type="slidenum">
              <a:rPr lang="en-US" altLang="en-US"/>
              <a:pPr/>
              <a:t>‹#›</a:t>
            </a:fld>
            <a:endParaRPr lang="en-US" altLang="en-US"/>
          </a:p>
        </p:txBody>
      </p:sp>
    </p:spTree>
    <p:extLst>
      <p:ext uri="{BB962C8B-B14F-4D97-AF65-F5344CB8AC3E}">
        <p14:creationId xmlns:p14="http://schemas.microsoft.com/office/powerpoint/2010/main" val="20957324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4E95006-8AEC-AA4E-8D3E-44A9A13B2E46}"/>
              </a:ext>
            </a:extLst>
          </p:cNvPr>
          <p:cNvSpPr>
            <a:spLocks noGrp="1"/>
          </p:cNvSpPr>
          <p:nvPr>
            <p:ph type="dt" sz="half" idx="10"/>
          </p:nvPr>
        </p:nvSpPr>
        <p:spPr/>
        <p:txBody>
          <a:bodyPr/>
          <a:lstStyle>
            <a:lvl1pPr>
              <a:defRPr/>
            </a:lvl1pPr>
          </a:lstStyle>
          <a:p>
            <a:pPr>
              <a:defRPr/>
            </a:pPr>
            <a:fld id="{D58B6F73-69D6-EB47-8FB8-C00A9F7CB9D3}" type="datetimeFigureOut">
              <a:rPr lang="en-US"/>
              <a:pPr>
                <a:defRPr/>
              </a:pPr>
              <a:t>1/21/21</a:t>
            </a:fld>
            <a:endParaRPr lang="en-US"/>
          </a:p>
        </p:txBody>
      </p:sp>
      <p:sp>
        <p:nvSpPr>
          <p:cNvPr id="6" name="Footer Placeholder 4">
            <a:extLst>
              <a:ext uri="{FF2B5EF4-FFF2-40B4-BE49-F238E27FC236}">
                <a16:creationId xmlns:a16="http://schemas.microsoft.com/office/drawing/2014/main" id="{579E24FC-236F-3F4F-8F2B-179FB1C4C5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E508B5-1CB6-4040-A2F3-71620F811C14}"/>
              </a:ext>
            </a:extLst>
          </p:cNvPr>
          <p:cNvSpPr>
            <a:spLocks noGrp="1"/>
          </p:cNvSpPr>
          <p:nvPr>
            <p:ph type="sldNum" sz="quarter" idx="12"/>
          </p:nvPr>
        </p:nvSpPr>
        <p:spPr/>
        <p:txBody>
          <a:bodyPr/>
          <a:lstStyle>
            <a:lvl1pPr>
              <a:defRPr/>
            </a:lvl1pPr>
          </a:lstStyle>
          <a:p>
            <a:fld id="{6D754C0D-3267-744E-AF62-B4D12005CDBE}" type="slidenum">
              <a:rPr lang="en-US" altLang="en-US"/>
              <a:pPr/>
              <a:t>‹#›</a:t>
            </a:fld>
            <a:endParaRPr lang="en-US" altLang="en-US"/>
          </a:p>
        </p:txBody>
      </p:sp>
    </p:spTree>
    <p:extLst>
      <p:ext uri="{BB962C8B-B14F-4D97-AF65-F5344CB8AC3E}">
        <p14:creationId xmlns:p14="http://schemas.microsoft.com/office/powerpoint/2010/main" val="7362585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FF50602-82E0-154B-9ED6-531E3A63DF9D}"/>
              </a:ext>
            </a:extLst>
          </p:cNvPr>
          <p:cNvSpPr>
            <a:spLocks noGrp="1"/>
          </p:cNvSpPr>
          <p:nvPr>
            <p:ph type="dt" sz="half" idx="10"/>
          </p:nvPr>
        </p:nvSpPr>
        <p:spPr/>
        <p:txBody>
          <a:bodyPr/>
          <a:lstStyle>
            <a:lvl1pPr>
              <a:defRPr/>
            </a:lvl1pPr>
          </a:lstStyle>
          <a:p>
            <a:pPr>
              <a:defRPr/>
            </a:pPr>
            <a:fld id="{B895372A-01DC-0A47-9EDD-03D3E3A12FDB}" type="datetimeFigureOut">
              <a:rPr lang="en-US"/>
              <a:pPr>
                <a:defRPr/>
              </a:pPr>
              <a:t>1/21/21</a:t>
            </a:fld>
            <a:endParaRPr lang="en-US"/>
          </a:p>
        </p:txBody>
      </p:sp>
      <p:sp>
        <p:nvSpPr>
          <p:cNvPr id="8" name="Footer Placeholder 4">
            <a:extLst>
              <a:ext uri="{FF2B5EF4-FFF2-40B4-BE49-F238E27FC236}">
                <a16:creationId xmlns:a16="http://schemas.microsoft.com/office/drawing/2014/main" id="{63DE07CD-4827-2F4E-80D5-9B9665689F4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427ED94-8D2D-2B44-B525-C7446DD70F71}"/>
              </a:ext>
            </a:extLst>
          </p:cNvPr>
          <p:cNvSpPr>
            <a:spLocks noGrp="1"/>
          </p:cNvSpPr>
          <p:nvPr>
            <p:ph type="sldNum" sz="quarter" idx="12"/>
          </p:nvPr>
        </p:nvSpPr>
        <p:spPr/>
        <p:txBody>
          <a:bodyPr/>
          <a:lstStyle>
            <a:lvl1pPr>
              <a:defRPr/>
            </a:lvl1pPr>
          </a:lstStyle>
          <a:p>
            <a:fld id="{B71419B4-AF22-DB4B-9A2A-A96BC603C8E2}" type="slidenum">
              <a:rPr lang="en-US" altLang="en-US"/>
              <a:pPr/>
              <a:t>‹#›</a:t>
            </a:fld>
            <a:endParaRPr lang="en-US" altLang="en-US"/>
          </a:p>
        </p:txBody>
      </p:sp>
    </p:spTree>
    <p:extLst>
      <p:ext uri="{BB962C8B-B14F-4D97-AF65-F5344CB8AC3E}">
        <p14:creationId xmlns:p14="http://schemas.microsoft.com/office/powerpoint/2010/main" val="24214735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C92F198-B289-4248-B450-C6C4A918528B}"/>
              </a:ext>
            </a:extLst>
          </p:cNvPr>
          <p:cNvSpPr>
            <a:spLocks noGrp="1"/>
          </p:cNvSpPr>
          <p:nvPr>
            <p:ph type="dt" sz="half" idx="10"/>
          </p:nvPr>
        </p:nvSpPr>
        <p:spPr/>
        <p:txBody>
          <a:bodyPr/>
          <a:lstStyle>
            <a:lvl1pPr>
              <a:defRPr/>
            </a:lvl1pPr>
          </a:lstStyle>
          <a:p>
            <a:pPr>
              <a:defRPr/>
            </a:pPr>
            <a:fld id="{3F66FB48-0A6F-C840-A1E1-F62A5419932D}" type="datetimeFigureOut">
              <a:rPr lang="en-US"/>
              <a:pPr>
                <a:defRPr/>
              </a:pPr>
              <a:t>1/21/21</a:t>
            </a:fld>
            <a:endParaRPr lang="en-US"/>
          </a:p>
        </p:txBody>
      </p:sp>
      <p:sp>
        <p:nvSpPr>
          <p:cNvPr id="4" name="Footer Placeholder 4">
            <a:extLst>
              <a:ext uri="{FF2B5EF4-FFF2-40B4-BE49-F238E27FC236}">
                <a16:creationId xmlns:a16="http://schemas.microsoft.com/office/drawing/2014/main" id="{A8B0FE42-96AD-9442-A323-A1E640D4497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2BB4C54-4BCF-BE49-A30A-C0384E38E175}"/>
              </a:ext>
            </a:extLst>
          </p:cNvPr>
          <p:cNvSpPr>
            <a:spLocks noGrp="1"/>
          </p:cNvSpPr>
          <p:nvPr>
            <p:ph type="sldNum" sz="quarter" idx="12"/>
          </p:nvPr>
        </p:nvSpPr>
        <p:spPr/>
        <p:txBody>
          <a:bodyPr/>
          <a:lstStyle>
            <a:lvl1pPr>
              <a:defRPr/>
            </a:lvl1pPr>
          </a:lstStyle>
          <a:p>
            <a:fld id="{E96B5107-A258-C44B-8868-1F8740DFD0C8}" type="slidenum">
              <a:rPr lang="en-US" altLang="en-US"/>
              <a:pPr/>
              <a:t>‹#›</a:t>
            </a:fld>
            <a:endParaRPr lang="en-US" altLang="en-US"/>
          </a:p>
        </p:txBody>
      </p:sp>
    </p:spTree>
    <p:extLst>
      <p:ext uri="{BB962C8B-B14F-4D97-AF65-F5344CB8AC3E}">
        <p14:creationId xmlns:p14="http://schemas.microsoft.com/office/powerpoint/2010/main" val="32864513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4B0FD3-B165-9E4B-A10E-684E05B2DE5F}"/>
              </a:ext>
            </a:extLst>
          </p:cNvPr>
          <p:cNvSpPr>
            <a:spLocks noGrp="1"/>
          </p:cNvSpPr>
          <p:nvPr>
            <p:ph type="dt" sz="half" idx="10"/>
          </p:nvPr>
        </p:nvSpPr>
        <p:spPr/>
        <p:txBody>
          <a:bodyPr/>
          <a:lstStyle>
            <a:lvl1pPr>
              <a:defRPr/>
            </a:lvl1pPr>
          </a:lstStyle>
          <a:p>
            <a:pPr>
              <a:defRPr/>
            </a:pPr>
            <a:fld id="{82974893-B9B2-6C4E-89DB-C3DEA35E5E96}" type="datetimeFigureOut">
              <a:rPr lang="en-US"/>
              <a:pPr>
                <a:defRPr/>
              </a:pPr>
              <a:t>1/21/21</a:t>
            </a:fld>
            <a:endParaRPr lang="en-US"/>
          </a:p>
        </p:txBody>
      </p:sp>
      <p:sp>
        <p:nvSpPr>
          <p:cNvPr id="3" name="Footer Placeholder 4">
            <a:extLst>
              <a:ext uri="{FF2B5EF4-FFF2-40B4-BE49-F238E27FC236}">
                <a16:creationId xmlns:a16="http://schemas.microsoft.com/office/drawing/2014/main" id="{1AD44EC7-E942-3743-B8C0-213AD3C843D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CA25903-B55B-D148-AD52-12D7599B2BE4}"/>
              </a:ext>
            </a:extLst>
          </p:cNvPr>
          <p:cNvSpPr>
            <a:spLocks noGrp="1"/>
          </p:cNvSpPr>
          <p:nvPr>
            <p:ph type="sldNum" sz="quarter" idx="12"/>
          </p:nvPr>
        </p:nvSpPr>
        <p:spPr/>
        <p:txBody>
          <a:bodyPr/>
          <a:lstStyle>
            <a:lvl1pPr>
              <a:defRPr/>
            </a:lvl1pPr>
          </a:lstStyle>
          <a:p>
            <a:fld id="{B5FEAAB4-ED0C-214A-AC50-C1E420D0C6DA}" type="slidenum">
              <a:rPr lang="en-US" altLang="en-US"/>
              <a:pPr/>
              <a:t>‹#›</a:t>
            </a:fld>
            <a:endParaRPr lang="en-US" altLang="en-US"/>
          </a:p>
        </p:txBody>
      </p:sp>
    </p:spTree>
    <p:extLst>
      <p:ext uri="{BB962C8B-B14F-4D97-AF65-F5344CB8AC3E}">
        <p14:creationId xmlns:p14="http://schemas.microsoft.com/office/powerpoint/2010/main" val="32911751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C464C9-0374-7E48-8018-0B422E3BD57E}"/>
              </a:ext>
            </a:extLst>
          </p:cNvPr>
          <p:cNvSpPr>
            <a:spLocks noGrp="1"/>
          </p:cNvSpPr>
          <p:nvPr>
            <p:ph type="dt" sz="half" idx="10"/>
          </p:nvPr>
        </p:nvSpPr>
        <p:spPr/>
        <p:txBody>
          <a:bodyPr/>
          <a:lstStyle>
            <a:lvl1pPr>
              <a:defRPr/>
            </a:lvl1pPr>
          </a:lstStyle>
          <a:p>
            <a:pPr>
              <a:defRPr/>
            </a:pPr>
            <a:fld id="{BCC2A87A-E9DE-A24A-947B-6EA641657252}" type="datetimeFigureOut">
              <a:rPr lang="en-US"/>
              <a:pPr>
                <a:defRPr/>
              </a:pPr>
              <a:t>1/21/21</a:t>
            </a:fld>
            <a:endParaRPr lang="en-US"/>
          </a:p>
        </p:txBody>
      </p:sp>
      <p:sp>
        <p:nvSpPr>
          <p:cNvPr id="6" name="Footer Placeholder 4">
            <a:extLst>
              <a:ext uri="{FF2B5EF4-FFF2-40B4-BE49-F238E27FC236}">
                <a16:creationId xmlns:a16="http://schemas.microsoft.com/office/drawing/2014/main" id="{912C7813-A6B2-2540-B33C-65A9B6B31F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AA4D8F-D5FB-6144-9462-C82603AEABCF}"/>
              </a:ext>
            </a:extLst>
          </p:cNvPr>
          <p:cNvSpPr>
            <a:spLocks noGrp="1"/>
          </p:cNvSpPr>
          <p:nvPr>
            <p:ph type="sldNum" sz="quarter" idx="12"/>
          </p:nvPr>
        </p:nvSpPr>
        <p:spPr/>
        <p:txBody>
          <a:bodyPr/>
          <a:lstStyle>
            <a:lvl1pPr>
              <a:defRPr/>
            </a:lvl1pPr>
          </a:lstStyle>
          <a:p>
            <a:fld id="{AD383C58-D3DE-9644-B37B-CB215278B544}" type="slidenum">
              <a:rPr lang="en-US" altLang="en-US"/>
              <a:pPr/>
              <a:t>‹#›</a:t>
            </a:fld>
            <a:endParaRPr lang="en-US" altLang="en-US"/>
          </a:p>
        </p:txBody>
      </p:sp>
    </p:spTree>
    <p:extLst>
      <p:ext uri="{BB962C8B-B14F-4D97-AF65-F5344CB8AC3E}">
        <p14:creationId xmlns:p14="http://schemas.microsoft.com/office/powerpoint/2010/main" val="40674618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8443643-DA31-6840-886B-05F215D6FCA5}"/>
              </a:ext>
            </a:extLst>
          </p:cNvPr>
          <p:cNvSpPr>
            <a:spLocks noGrp="1"/>
          </p:cNvSpPr>
          <p:nvPr>
            <p:ph type="dt" sz="half" idx="10"/>
          </p:nvPr>
        </p:nvSpPr>
        <p:spPr/>
        <p:txBody>
          <a:bodyPr/>
          <a:lstStyle>
            <a:lvl1pPr>
              <a:defRPr/>
            </a:lvl1pPr>
          </a:lstStyle>
          <a:p>
            <a:pPr>
              <a:defRPr/>
            </a:pPr>
            <a:fld id="{EF711B11-A541-264F-B1FD-2494BDD1D0DB}" type="datetimeFigureOut">
              <a:rPr lang="en-US"/>
              <a:pPr>
                <a:defRPr/>
              </a:pPr>
              <a:t>1/21/21</a:t>
            </a:fld>
            <a:endParaRPr lang="en-US"/>
          </a:p>
        </p:txBody>
      </p:sp>
      <p:sp>
        <p:nvSpPr>
          <p:cNvPr id="6" name="Footer Placeholder 4">
            <a:extLst>
              <a:ext uri="{FF2B5EF4-FFF2-40B4-BE49-F238E27FC236}">
                <a16:creationId xmlns:a16="http://schemas.microsoft.com/office/drawing/2014/main" id="{BBA30D58-8A6B-014F-8D43-03727D37B5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948C41-D97C-6B45-A07D-9BEDFC2A61A2}"/>
              </a:ext>
            </a:extLst>
          </p:cNvPr>
          <p:cNvSpPr>
            <a:spLocks noGrp="1"/>
          </p:cNvSpPr>
          <p:nvPr>
            <p:ph type="sldNum" sz="quarter" idx="12"/>
          </p:nvPr>
        </p:nvSpPr>
        <p:spPr/>
        <p:txBody>
          <a:bodyPr/>
          <a:lstStyle>
            <a:lvl1pPr>
              <a:defRPr/>
            </a:lvl1pPr>
          </a:lstStyle>
          <a:p>
            <a:fld id="{9F0B5D1C-4490-2743-BB21-E3CB2BC00550}" type="slidenum">
              <a:rPr lang="en-US" altLang="en-US"/>
              <a:pPr/>
              <a:t>‹#›</a:t>
            </a:fld>
            <a:endParaRPr lang="en-US" altLang="en-US"/>
          </a:p>
        </p:txBody>
      </p:sp>
    </p:spTree>
    <p:extLst>
      <p:ext uri="{BB962C8B-B14F-4D97-AF65-F5344CB8AC3E}">
        <p14:creationId xmlns:p14="http://schemas.microsoft.com/office/powerpoint/2010/main" val="41624104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631331-2A2C-3D42-9006-BCD4B94250F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67CA8E-EBCE-F743-9190-5FC411B8E60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B16AE46-D2EE-3447-85EA-FF411E39B7D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CBF25F5-6765-7240-8D75-4B759BD37ADE}" type="datetimeFigureOut">
              <a:rPr lang="en-US"/>
              <a:pPr>
                <a:defRPr/>
              </a:pPr>
              <a:t>1/21/21</a:t>
            </a:fld>
            <a:endParaRPr lang="en-US"/>
          </a:p>
        </p:txBody>
      </p:sp>
      <p:sp>
        <p:nvSpPr>
          <p:cNvPr id="5" name="Footer Placeholder 4">
            <a:extLst>
              <a:ext uri="{FF2B5EF4-FFF2-40B4-BE49-F238E27FC236}">
                <a16:creationId xmlns:a16="http://schemas.microsoft.com/office/drawing/2014/main" id="{DFEFD5AF-7C09-8949-ACC8-6235D9BDC55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356D9EC-F426-C54B-A42E-0802962855C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32C25FA-B9D0-3C41-AEAD-D2CB4BF33D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4827-4A22-4842-8743-16A0DAE86C72}"/>
              </a:ext>
            </a:extLst>
          </p:cNvPr>
          <p:cNvSpPr>
            <a:spLocks noGrp="1"/>
          </p:cNvSpPr>
          <p:nvPr>
            <p:ph type="ctrTitle"/>
          </p:nvPr>
        </p:nvSpPr>
        <p:spPr>
          <a:xfrm>
            <a:off x="685800" y="484187"/>
            <a:ext cx="7772400" cy="1470025"/>
          </a:xfrm>
        </p:spPr>
        <p:txBody>
          <a:bodyPr/>
          <a:lstStyle/>
          <a:p>
            <a:r>
              <a:rPr lang="en-US" sz="6600" dirty="0">
                <a:solidFill>
                  <a:schemeClr val="bg1"/>
                </a:solidFill>
                <a:effectLst>
                  <a:outerShdw blurRad="50800" dist="38100" dir="2700000" algn="tl" rotWithShape="0">
                    <a:prstClr val="black">
                      <a:alpha val="40000"/>
                    </a:prstClr>
                  </a:outerShdw>
                </a:effectLst>
                <a:latin typeface="Berlin Sans FB" panose="020E0602020502020306" pitchFamily="34" charset="77"/>
                <a:ea typeface="Baskerville" panose="02020502070401020303" pitchFamily="18" charset="0"/>
              </a:rPr>
              <a:t>Keep Unity Strong!</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F856-5107-7446-9BA7-7491401B3673}"/>
              </a:ext>
            </a:extLst>
          </p:cNvPr>
          <p:cNvSpPr>
            <a:spLocks noGrp="1"/>
          </p:cNvSpPr>
          <p:nvPr>
            <p:ph type="title"/>
          </p:nvPr>
        </p:nvSpPr>
        <p:spPr>
          <a:xfrm>
            <a:off x="457200" y="3124200"/>
            <a:ext cx="8229600" cy="1143000"/>
          </a:xfrm>
        </p:spPr>
        <p:txBody>
          <a:bodyPr/>
          <a:lstStyle/>
          <a:p>
            <a: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34 “A new commandment I give to you, that you love one another, even as I have loved you, that you also love one another. (John 13:34)</a:t>
            </a: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endPar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38876051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5831-2473-B54C-B681-4AC8F7B527FB}"/>
              </a:ext>
            </a:extLst>
          </p:cNvPr>
          <p:cNvSpPr>
            <a:spLocks noGrp="1"/>
          </p:cNvSpPr>
          <p:nvPr>
            <p:ph type="title"/>
          </p:nvPr>
        </p:nvSpPr>
        <p:spPr>
          <a:xfrm>
            <a:off x="457200" y="1295400"/>
            <a:ext cx="8229600" cy="1143000"/>
          </a:xfrm>
        </p:spPr>
        <p:txBody>
          <a:bodyPr/>
          <a:lstStyle/>
          <a:p>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4</a:t>
            </a:r>
            <a:r>
              <a:rPr lang="en-US" dirty="0">
                <a:solidFill>
                  <a:schemeClr val="bg1"/>
                </a:solidFill>
                <a:effectLst>
                  <a:outerShdw blurRad="50800" dist="38100" dir="2700000" algn="tl" rotWithShape="0">
                    <a:prstClr val="black">
                      <a:alpha val="40000"/>
                    </a:prstClr>
                  </a:outerShdw>
                </a:effectLst>
                <a:latin typeface="Berlin Sans FB" panose="020E0602020502020306" pitchFamily="34" charset="77"/>
              </a:rPr>
              <a:t>. </a:t>
            </a:r>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We Keep Unity Strong By </a:t>
            </a:r>
            <a:r>
              <a:rPr lang="en-US" sz="6000" u="sng" dirty="0">
                <a:solidFill>
                  <a:schemeClr val="bg1"/>
                </a:solidFill>
                <a:effectLst>
                  <a:outerShdw blurRad="50800" dist="38100" dir="2700000" algn="tl" rotWithShape="0">
                    <a:prstClr val="black">
                      <a:alpha val="40000"/>
                    </a:prstClr>
                  </a:outerShdw>
                </a:effectLst>
                <a:latin typeface="Berlin Sans FB" panose="020E0602020502020306" pitchFamily="34" charset="77"/>
              </a:rPr>
              <a:t>Our Faithfulness!</a:t>
            </a:r>
            <a:endParaRPr lang="en-US" u="sng"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19115955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F856-5107-7446-9BA7-7491401B3673}"/>
              </a:ext>
            </a:extLst>
          </p:cNvPr>
          <p:cNvSpPr>
            <a:spLocks noGrp="1"/>
          </p:cNvSpPr>
          <p:nvPr>
            <p:ph type="title"/>
          </p:nvPr>
        </p:nvSpPr>
        <p:spPr>
          <a:xfrm>
            <a:off x="457200" y="1676400"/>
            <a:ext cx="8229600" cy="1143000"/>
          </a:xfrm>
        </p:spPr>
        <p:txBody>
          <a:bodyPr/>
          <a:lstStyle/>
          <a:p>
            <a:r>
              <a:rPr lang="en-US" sz="32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This is the message we have heard from Him and announce to you, that God is Light, and in Him there is no darkness at all. 6 If we say that we have fellowship with Him and yet walk in the darkness, we lie and do not practice the truth; but if we walk in the Light as He Himself is in the Light, we have fellowship with one another, and the blood of Jesus His Son cleanses us from all sin. (1 John 1:5-7)</a:t>
            </a:r>
          </a:p>
        </p:txBody>
      </p:sp>
    </p:spTree>
    <p:extLst>
      <p:ext uri="{BB962C8B-B14F-4D97-AF65-F5344CB8AC3E}">
        <p14:creationId xmlns:p14="http://schemas.microsoft.com/office/powerpoint/2010/main" val="24315927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F856-5107-7446-9BA7-7491401B3673}"/>
              </a:ext>
            </a:extLst>
          </p:cNvPr>
          <p:cNvSpPr>
            <a:spLocks noGrp="1"/>
          </p:cNvSpPr>
          <p:nvPr>
            <p:ph type="title"/>
          </p:nvPr>
        </p:nvSpPr>
        <p:spPr>
          <a:xfrm>
            <a:off x="457200" y="2667000"/>
            <a:ext cx="8229600" cy="1143000"/>
          </a:xfrm>
        </p:spPr>
        <p:txBody>
          <a:bodyPr/>
          <a:lstStyle/>
          <a:p>
            <a: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11 For I long to see you so that I may impart some spiritual gift to you, that you may be established; 12 that is, that I may be encouraged together with you while among you, each of us by the other’s faith, both yours and mine. (Romans 1:11-12)</a:t>
            </a: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endPar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6705779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5831-2473-B54C-B681-4AC8F7B527FB}"/>
              </a:ext>
            </a:extLst>
          </p:cNvPr>
          <p:cNvSpPr>
            <a:spLocks noGrp="1"/>
          </p:cNvSpPr>
          <p:nvPr>
            <p:ph type="title"/>
          </p:nvPr>
        </p:nvSpPr>
        <p:spPr>
          <a:xfrm>
            <a:off x="457200" y="1295400"/>
            <a:ext cx="8229600" cy="1143000"/>
          </a:xfrm>
        </p:spPr>
        <p:txBody>
          <a:bodyPr/>
          <a:lstStyle/>
          <a:p>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5</a:t>
            </a:r>
            <a:r>
              <a:rPr lang="en-US" dirty="0">
                <a:solidFill>
                  <a:schemeClr val="bg1"/>
                </a:solidFill>
                <a:effectLst>
                  <a:outerShdw blurRad="50800" dist="38100" dir="2700000" algn="tl" rotWithShape="0">
                    <a:prstClr val="black">
                      <a:alpha val="40000"/>
                    </a:prstClr>
                  </a:outerShdw>
                </a:effectLst>
                <a:latin typeface="Berlin Sans FB" panose="020E0602020502020306" pitchFamily="34" charset="77"/>
              </a:rPr>
              <a:t>. </a:t>
            </a:r>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We Keep Unity Strong By </a:t>
            </a:r>
            <a:r>
              <a:rPr lang="en-US" sz="6000" u="sng" dirty="0">
                <a:solidFill>
                  <a:schemeClr val="bg1"/>
                </a:solidFill>
                <a:effectLst>
                  <a:outerShdw blurRad="50800" dist="38100" dir="2700000" algn="tl" rotWithShape="0">
                    <a:prstClr val="black">
                      <a:alpha val="40000"/>
                    </a:prstClr>
                  </a:outerShdw>
                </a:effectLst>
                <a:latin typeface="Berlin Sans FB" panose="020E0602020502020306" pitchFamily="34" charset="77"/>
              </a:rPr>
              <a:t>Our Faithful Worship!</a:t>
            </a:r>
            <a:endParaRPr lang="en-US" u="sng"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32898886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F856-5107-7446-9BA7-7491401B3673}"/>
              </a:ext>
            </a:extLst>
          </p:cNvPr>
          <p:cNvSpPr>
            <a:spLocks noGrp="1"/>
          </p:cNvSpPr>
          <p:nvPr>
            <p:ph type="title"/>
          </p:nvPr>
        </p:nvSpPr>
        <p:spPr>
          <a:xfrm>
            <a:off x="457200" y="2306053"/>
            <a:ext cx="8229600" cy="1143000"/>
          </a:xfrm>
        </p:spPr>
        <p:txBody>
          <a:bodyPr/>
          <a:lstStyle/>
          <a:p>
            <a:r>
              <a:rPr lang="en-US" sz="32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23 Let us hold fast the confession of our hope without wavering, for He who promised is faithful; 24 and let us consider how to stimulate one another to love and good deeds, 25 not forsaking our own assembling together, as is the habit of some, but encouraging one another; and all the more as you see the day drawing near. (Hebrews 10:23-25)</a:t>
            </a:r>
            <a:br>
              <a:rPr lang="en-US" sz="32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endPar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9035462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4827-4A22-4842-8743-16A0DAE86C72}"/>
              </a:ext>
            </a:extLst>
          </p:cNvPr>
          <p:cNvSpPr>
            <a:spLocks noGrp="1"/>
          </p:cNvSpPr>
          <p:nvPr>
            <p:ph type="ctrTitle"/>
          </p:nvPr>
        </p:nvSpPr>
        <p:spPr>
          <a:xfrm>
            <a:off x="685800" y="484187"/>
            <a:ext cx="7772400" cy="1470025"/>
          </a:xfrm>
        </p:spPr>
        <p:txBody>
          <a:bodyPr/>
          <a:lstStyle/>
          <a:p>
            <a:r>
              <a:rPr lang="en-US" sz="6600" dirty="0">
                <a:solidFill>
                  <a:schemeClr val="bg1"/>
                </a:solidFill>
                <a:effectLst>
                  <a:outerShdw blurRad="50800" dist="38100" dir="2700000" algn="tl" rotWithShape="0">
                    <a:prstClr val="black">
                      <a:alpha val="40000"/>
                    </a:prstClr>
                  </a:outerShdw>
                </a:effectLst>
                <a:latin typeface="Berlin Sans FB" panose="020E0602020502020306" pitchFamily="34" charset="77"/>
                <a:ea typeface="Baskerville" panose="02020502070401020303" pitchFamily="18" charset="0"/>
              </a:rPr>
              <a:t>Keep Unity Strong!</a:t>
            </a:r>
          </a:p>
        </p:txBody>
      </p:sp>
    </p:spTree>
    <p:extLst>
      <p:ext uri="{BB962C8B-B14F-4D97-AF65-F5344CB8AC3E}">
        <p14:creationId xmlns:p14="http://schemas.microsoft.com/office/powerpoint/2010/main" val="12994682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F856-5107-7446-9BA7-7491401B3673}"/>
              </a:ext>
            </a:extLst>
          </p:cNvPr>
          <p:cNvSpPr>
            <a:spLocks noGrp="1"/>
          </p:cNvSpPr>
          <p:nvPr>
            <p:ph type="title"/>
          </p:nvPr>
        </p:nvSpPr>
        <p:spPr>
          <a:xfrm>
            <a:off x="457200" y="1600200"/>
            <a:ext cx="8229600" cy="1143000"/>
          </a:xfrm>
        </p:spPr>
        <p:txBody>
          <a:bodyPr/>
          <a:lstStyle/>
          <a:p>
            <a: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1 Therefore I, the prisoner of the Lord, implore you to walk in a manner worthy of the calling with which you have been called, 2 with all humility and gentleness, with patience, showing tolerance for one another in love, 3 being diligent to preserve the unity of the Spirit in the bond of peace. (Ephesians 4:1-3)</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F4CB-D28A-ED49-8781-A923C6F8B441}"/>
              </a:ext>
            </a:extLst>
          </p:cNvPr>
          <p:cNvSpPr>
            <a:spLocks noGrp="1"/>
          </p:cNvSpPr>
          <p:nvPr>
            <p:ph type="title"/>
          </p:nvPr>
        </p:nvSpPr>
        <p:spPr>
          <a:xfrm>
            <a:off x="4724400" y="2857500"/>
            <a:ext cx="5029200" cy="1143000"/>
          </a:xfrm>
        </p:spPr>
        <p:txBody>
          <a:bodyPr/>
          <a:lstStyle/>
          <a:p>
            <a:r>
              <a:rPr lang="en-US" dirty="0">
                <a:latin typeface="Berlin Sans FB" panose="020E0602020502020306" pitchFamily="34" charset="77"/>
              </a:rPr>
              <a:t>Humility</a:t>
            </a:r>
            <a:br>
              <a:rPr lang="en-US" dirty="0">
                <a:latin typeface="Berlin Sans FB" panose="020E0602020502020306" pitchFamily="34" charset="77"/>
              </a:rPr>
            </a:br>
            <a:r>
              <a:rPr lang="en-US" dirty="0">
                <a:latin typeface="Berlin Sans FB" panose="020E0602020502020306" pitchFamily="34" charset="77"/>
              </a:rPr>
              <a:t>Gentleness</a:t>
            </a:r>
            <a:br>
              <a:rPr lang="en-US" dirty="0">
                <a:latin typeface="Berlin Sans FB" panose="020E0602020502020306" pitchFamily="34" charset="77"/>
              </a:rPr>
            </a:br>
            <a:r>
              <a:rPr lang="en-US" dirty="0">
                <a:latin typeface="Berlin Sans FB" panose="020E0602020502020306" pitchFamily="34" charset="77"/>
              </a:rPr>
              <a:t>Patience</a:t>
            </a:r>
            <a:br>
              <a:rPr lang="en-US" dirty="0">
                <a:latin typeface="Berlin Sans FB" panose="020E0602020502020306" pitchFamily="34" charset="77"/>
              </a:rPr>
            </a:br>
            <a:r>
              <a:rPr lang="en-US" dirty="0">
                <a:latin typeface="Berlin Sans FB" panose="020E0602020502020306" pitchFamily="34" charset="77"/>
              </a:rPr>
              <a:t>Tolerance</a:t>
            </a:r>
            <a:br>
              <a:rPr lang="en-US" dirty="0">
                <a:latin typeface="Berlin Sans FB" panose="020E0602020502020306" pitchFamily="34" charset="77"/>
              </a:rPr>
            </a:br>
            <a:r>
              <a:rPr lang="en-US" dirty="0">
                <a:latin typeface="Berlin Sans FB" panose="020E0602020502020306" pitchFamily="34" charset="77"/>
              </a:rPr>
              <a:t>Love</a:t>
            </a:r>
            <a:br>
              <a:rPr lang="en-US" dirty="0">
                <a:latin typeface="Berlin Sans FB" panose="020E0602020502020306" pitchFamily="34" charset="77"/>
              </a:rPr>
            </a:br>
            <a:r>
              <a:rPr lang="en-US" dirty="0">
                <a:latin typeface="Berlin Sans FB" panose="020E0602020502020306" pitchFamily="34" charset="77"/>
              </a:rPr>
              <a:t>Diligent </a:t>
            </a:r>
            <a:br>
              <a:rPr lang="en-US" dirty="0">
                <a:latin typeface="Berlin Sans FB" panose="020E0602020502020306" pitchFamily="34" charset="77"/>
              </a:rPr>
            </a:br>
            <a:r>
              <a:rPr lang="en-US" dirty="0">
                <a:latin typeface="Berlin Sans FB" panose="020E0602020502020306" pitchFamily="34" charset="77"/>
              </a:rPr>
              <a:t>Peace</a:t>
            </a:r>
          </a:p>
        </p:txBody>
      </p:sp>
      <p:sp>
        <p:nvSpPr>
          <p:cNvPr id="3" name="Title 1">
            <a:extLst>
              <a:ext uri="{FF2B5EF4-FFF2-40B4-BE49-F238E27FC236}">
                <a16:creationId xmlns:a16="http://schemas.microsoft.com/office/drawing/2014/main" id="{59085E1E-5C81-B147-8692-2E757C2C27AC}"/>
              </a:ext>
            </a:extLst>
          </p:cNvPr>
          <p:cNvSpPr txBox="1">
            <a:spLocks/>
          </p:cNvSpPr>
          <p:nvPr/>
        </p:nvSpPr>
        <p:spPr bwMode="auto">
          <a:xfrm>
            <a:off x="228600" y="1714500"/>
            <a:ext cx="502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6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Unity</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5831-2473-B54C-B681-4AC8F7B527FB}"/>
              </a:ext>
            </a:extLst>
          </p:cNvPr>
          <p:cNvSpPr>
            <a:spLocks noGrp="1"/>
          </p:cNvSpPr>
          <p:nvPr>
            <p:ph type="title"/>
          </p:nvPr>
        </p:nvSpPr>
        <p:spPr>
          <a:xfrm>
            <a:off x="457200" y="1295400"/>
            <a:ext cx="8229600" cy="1143000"/>
          </a:xfrm>
        </p:spPr>
        <p:txBody>
          <a:bodyPr/>
          <a:lstStyle/>
          <a:p>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1</a:t>
            </a:r>
            <a:r>
              <a:rPr lang="en-US" dirty="0">
                <a:solidFill>
                  <a:schemeClr val="bg1"/>
                </a:solidFill>
                <a:effectLst>
                  <a:outerShdw blurRad="50800" dist="38100" dir="2700000" algn="tl" rotWithShape="0">
                    <a:prstClr val="black">
                      <a:alpha val="40000"/>
                    </a:prstClr>
                  </a:outerShdw>
                </a:effectLst>
                <a:latin typeface="Berlin Sans FB" panose="020E0602020502020306" pitchFamily="34" charset="77"/>
              </a:rPr>
              <a:t>. </a:t>
            </a:r>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We Keep Unity Strong By </a:t>
            </a:r>
            <a:r>
              <a:rPr lang="en-US" sz="6000" u="sng" dirty="0">
                <a:solidFill>
                  <a:schemeClr val="bg1"/>
                </a:solidFill>
                <a:effectLst>
                  <a:outerShdw blurRad="50800" dist="38100" dir="2700000" algn="tl" rotWithShape="0">
                    <a:prstClr val="black">
                      <a:alpha val="40000"/>
                    </a:prstClr>
                  </a:outerShdw>
                </a:effectLst>
                <a:latin typeface="Berlin Sans FB" panose="020E0602020502020306" pitchFamily="34" charset="77"/>
              </a:rPr>
              <a:t>Caring!</a:t>
            </a:r>
            <a:endParaRPr lang="en-US" u="sng"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14141282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F856-5107-7446-9BA7-7491401B3673}"/>
              </a:ext>
            </a:extLst>
          </p:cNvPr>
          <p:cNvSpPr>
            <a:spLocks noGrp="1"/>
          </p:cNvSpPr>
          <p:nvPr>
            <p:ph type="title"/>
          </p:nvPr>
        </p:nvSpPr>
        <p:spPr>
          <a:xfrm>
            <a:off x="457200" y="2514600"/>
            <a:ext cx="8229600" cy="1143000"/>
          </a:xfrm>
        </p:spPr>
        <p:txBody>
          <a:bodyPr/>
          <a:lstStyle/>
          <a:p>
            <a: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25 so that there may be no division in the body, but that the members may have the same care for one another. 26 And if one member suffers, all the members suffer with it; if one member is honored, all the members rejoice with it. </a:t>
            </a: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( 1 Corinthians 12:25-26)</a:t>
            </a: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endPar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13054918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5831-2473-B54C-B681-4AC8F7B527FB}"/>
              </a:ext>
            </a:extLst>
          </p:cNvPr>
          <p:cNvSpPr>
            <a:spLocks noGrp="1"/>
          </p:cNvSpPr>
          <p:nvPr>
            <p:ph type="title"/>
          </p:nvPr>
        </p:nvSpPr>
        <p:spPr>
          <a:xfrm>
            <a:off x="457200" y="1295400"/>
            <a:ext cx="8229600" cy="1143000"/>
          </a:xfrm>
        </p:spPr>
        <p:txBody>
          <a:bodyPr/>
          <a:lstStyle/>
          <a:p>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2</a:t>
            </a:r>
            <a:r>
              <a:rPr lang="en-US" dirty="0">
                <a:solidFill>
                  <a:schemeClr val="bg1"/>
                </a:solidFill>
                <a:effectLst>
                  <a:outerShdw blurRad="50800" dist="38100" dir="2700000" algn="tl" rotWithShape="0">
                    <a:prstClr val="black">
                      <a:alpha val="40000"/>
                    </a:prstClr>
                  </a:outerShdw>
                </a:effectLst>
                <a:latin typeface="Berlin Sans FB" panose="020E0602020502020306" pitchFamily="34" charset="77"/>
              </a:rPr>
              <a:t>. </a:t>
            </a:r>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We Keep Unity Strong By </a:t>
            </a:r>
            <a:r>
              <a:rPr lang="en-US" sz="6000" u="sng" dirty="0">
                <a:solidFill>
                  <a:schemeClr val="bg1"/>
                </a:solidFill>
                <a:effectLst>
                  <a:outerShdw blurRad="50800" dist="38100" dir="2700000" algn="tl" rotWithShape="0">
                    <a:prstClr val="black">
                      <a:alpha val="40000"/>
                    </a:prstClr>
                  </a:outerShdw>
                </a:effectLst>
                <a:latin typeface="Berlin Sans FB" panose="020E0602020502020306" pitchFamily="34" charset="77"/>
              </a:rPr>
              <a:t>Serving!</a:t>
            </a:r>
            <a:endParaRPr lang="en-US" u="sng"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25786846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F856-5107-7446-9BA7-7491401B3673}"/>
              </a:ext>
            </a:extLst>
          </p:cNvPr>
          <p:cNvSpPr>
            <a:spLocks noGrp="1"/>
          </p:cNvSpPr>
          <p:nvPr>
            <p:ph type="title"/>
          </p:nvPr>
        </p:nvSpPr>
        <p:spPr>
          <a:xfrm>
            <a:off x="457200" y="2286000"/>
            <a:ext cx="8229600" cy="1143000"/>
          </a:xfrm>
        </p:spPr>
        <p:txBody>
          <a:bodyPr/>
          <a:lstStyle/>
          <a:p>
            <a:r>
              <a:rPr lang="en-US" sz="32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14 What use is it, my brethren, if someone says he has faith but he has no works? Can that faith save him? 15 If a brother or sister is without clothing and in need of daily food, 16 and one of you says to them, “Go in peace, be warmed and be filled,” and yet you do not give them what is necessary for their body, what use is that? 17 Even so faith, if it has no works, is dead, being by itself. (James 2:14-17)</a:t>
            </a:r>
            <a:br>
              <a:rPr lang="en-US" sz="32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endPar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18319405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F856-5107-7446-9BA7-7491401B3673}"/>
              </a:ext>
            </a:extLst>
          </p:cNvPr>
          <p:cNvSpPr>
            <a:spLocks noGrp="1"/>
          </p:cNvSpPr>
          <p:nvPr>
            <p:ph type="title"/>
          </p:nvPr>
        </p:nvSpPr>
        <p:spPr>
          <a:xfrm>
            <a:off x="457200" y="3124200"/>
            <a:ext cx="8229600" cy="1143000"/>
          </a:xfrm>
        </p:spPr>
        <p:txBody>
          <a:bodyPr/>
          <a:lstStyle/>
          <a:p>
            <a: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9 Let us not lose heart in doing good, for in due time we will reap if we do not grow weary. 10 So then, while we have opportunity, let us do good to all people, and especially to those who are of the household of the faith. (Galatians 6:9-10)</a:t>
            </a: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br>
              <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rPr>
            </a:br>
            <a:endParaRPr lang="en-US" sz="3600"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2319302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5831-2473-B54C-B681-4AC8F7B527FB}"/>
              </a:ext>
            </a:extLst>
          </p:cNvPr>
          <p:cNvSpPr>
            <a:spLocks noGrp="1"/>
          </p:cNvSpPr>
          <p:nvPr>
            <p:ph type="title"/>
          </p:nvPr>
        </p:nvSpPr>
        <p:spPr>
          <a:xfrm>
            <a:off x="457200" y="1295400"/>
            <a:ext cx="8229600" cy="1143000"/>
          </a:xfrm>
        </p:spPr>
        <p:txBody>
          <a:bodyPr/>
          <a:lstStyle/>
          <a:p>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3</a:t>
            </a:r>
            <a:r>
              <a:rPr lang="en-US" dirty="0">
                <a:solidFill>
                  <a:schemeClr val="bg1"/>
                </a:solidFill>
                <a:effectLst>
                  <a:outerShdw blurRad="50800" dist="38100" dir="2700000" algn="tl" rotWithShape="0">
                    <a:prstClr val="black">
                      <a:alpha val="40000"/>
                    </a:prstClr>
                  </a:outerShdw>
                </a:effectLst>
                <a:latin typeface="Berlin Sans FB" panose="020E0602020502020306" pitchFamily="34" charset="77"/>
              </a:rPr>
              <a:t>. </a:t>
            </a:r>
            <a:r>
              <a:rPr lang="en-US" sz="6000" dirty="0">
                <a:solidFill>
                  <a:schemeClr val="bg1"/>
                </a:solidFill>
                <a:effectLst>
                  <a:outerShdw blurRad="50800" dist="38100" dir="2700000" algn="tl" rotWithShape="0">
                    <a:prstClr val="black">
                      <a:alpha val="40000"/>
                    </a:prstClr>
                  </a:outerShdw>
                </a:effectLst>
                <a:latin typeface="Berlin Sans FB" panose="020E0602020502020306" pitchFamily="34" charset="77"/>
              </a:rPr>
              <a:t>We Keep Unity Strong By </a:t>
            </a:r>
            <a:r>
              <a:rPr lang="en-US" sz="6000" u="sng" dirty="0">
                <a:solidFill>
                  <a:schemeClr val="bg1"/>
                </a:solidFill>
                <a:effectLst>
                  <a:outerShdw blurRad="50800" dist="38100" dir="2700000" algn="tl" rotWithShape="0">
                    <a:prstClr val="black">
                      <a:alpha val="40000"/>
                    </a:prstClr>
                  </a:outerShdw>
                </a:effectLst>
                <a:latin typeface="Berlin Sans FB" panose="020E0602020502020306" pitchFamily="34" charset="77"/>
              </a:rPr>
              <a:t>Loving One Another!</a:t>
            </a:r>
            <a:endParaRPr lang="en-US" u="sng" dirty="0">
              <a:solidFill>
                <a:schemeClr val="bg1"/>
              </a:solidFill>
              <a:effectLst>
                <a:outerShdw blurRad="50800" dist="38100" dir="2700000" algn="tl" rotWithShape="0">
                  <a:prstClr val="black">
                    <a:alpha val="40000"/>
                  </a:prstClr>
                </a:outerShdw>
              </a:effectLst>
              <a:latin typeface="Berlin Sans FB" panose="020E0602020502020306" pitchFamily="34" charset="77"/>
            </a:endParaRPr>
          </a:p>
        </p:txBody>
      </p:sp>
    </p:spTree>
    <p:extLst>
      <p:ext uri="{BB962C8B-B14F-4D97-AF65-F5344CB8AC3E}">
        <p14:creationId xmlns:p14="http://schemas.microsoft.com/office/powerpoint/2010/main" val="14344156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Sharefai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Sharefaith template</Template>
  <TotalTime>70</TotalTime>
  <Words>638</Words>
  <Application>Microsoft Macintosh PowerPoint</Application>
  <PresentationFormat>On-screen Show (4:3)</PresentationFormat>
  <Paragraphs>17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Sharefaith template</vt:lpstr>
      <vt:lpstr>Keep Unity Strong!</vt:lpstr>
      <vt:lpstr>1 Therefore I, the prisoner of the Lord, implore you to walk in a manner worthy of the calling with which you have been called, 2 with all humility and gentleness, with patience, showing tolerance for one another in love, 3 being diligent to preserve the unity of the Spirit in the bond of peace. (Ephesians 4:1-3)</vt:lpstr>
      <vt:lpstr>Humility Gentleness Patience Tolerance Love Diligent  Peace</vt:lpstr>
      <vt:lpstr>1. We Keep Unity Strong By Caring!</vt:lpstr>
      <vt:lpstr>25 so that there may be no division in the body, but that the members may have the same care for one another. 26 And if one member suffers, all the members suffer with it; if one member is honored, all the members rejoice with it.  ( 1 Corinthians 12:25-26)   </vt:lpstr>
      <vt:lpstr>2. We Keep Unity Strong By Serving!</vt:lpstr>
      <vt:lpstr>14 What use is it, my brethren, if someone says he has faith but he has no works? Can that faith save him? 15 If a brother or sister is without clothing and in need of daily food, 16 and one of you says to them, “Go in peace, be warmed and be filled,” and yet you do not give them what is necessary for their body, what use is that? 17 Even so faith, if it has no works, is dead, being by itself. (James 2:14-17)  </vt:lpstr>
      <vt:lpstr>9 Let us not lose heart in doing good, for in due time we will reap if we do not grow weary. 10 So then, while we have opportunity, let us do good to all people, and especially to those who are of the household of the faith. (Galatians 6:9-10)      </vt:lpstr>
      <vt:lpstr>3. We Keep Unity Strong By Loving One Another!</vt:lpstr>
      <vt:lpstr>34 “A new commandment I give to you, that you love one another, even as I have loved you, that you also love one another. (John 13:34)     </vt:lpstr>
      <vt:lpstr>4. We Keep Unity Strong By Our Faithfulness!</vt:lpstr>
      <vt:lpstr>This is the message we have heard from Him and announce to you, that God is Light, and in Him there is no darkness at all. 6 If we say that we have fellowship with Him and yet walk in the darkness, we lie and do not practice the truth; but if we walk in the Light as He Himself is in the Light, we have fellowship with one another, and the blood of Jesus His Son cleanses us from all sin. (1 John 1:5-7)</vt:lpstr>
      <vt:lpstr>11 For I long to see you so that I may impart some spiritual gift to you, that you may be established; 12 that is, that I may be encouraged together with you while among you, each of us by the other’s faith, both yours and mine. (Romans 1:11-12)    </vt:lpstr>
      <vt:lpstr>5. We Keep Unity Strong By Our Faithful Worship!</vt:lpstr>
      <vt:lpstr>23 Let us hold fast the confession of our hope without wavering, for He who promised is faithful; 24 and let us consider how to stimulate one another to love and good deeds, 25 not forsaking our own assembling together, as is the habit of some, but encouraging one another; and all the more as you see the day drawing near. (Hebrews 10:23-25)  </vt:lpstr>
      <vt:lpstr>Keep Unity Strong!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Mark Knowles</cp:lastModifiedBy>
  <cp:revision>5</cp:revision>
  <dcterms:created xsi:type="dcterms:W3CDTF">2012-11-01T19:49:00Z</dcterms:created>
  <dcterms:modified xsi:type="dcterms:W3CDTF">2021-01-21T17:08:06Z</dcterms:modified>
</cp:coreProperties>
</file>