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79" r:id="rId3"/>
    <p:sldId id="280" r:id="rId4"/>
    <p:sldId id="281" r:id="rId5"/>
    <p:sldId id="282" r:id="rId6"/>
    <p:sldId id="283" r:id="rId7"/>
    <p:sldId id="284" r:id="rId8"/>
    <p:sldId id="285" r:id="rId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86"/>
    <p:restoredTop sz="94646"/>
  </p:normalViewPr>
  <p:slideViewPr>
    <p:cSldViewPr snapToGrid="0" snapToObjects="1">
      <p:cViewPr varScale="1">
        <p:scale>
          <a:sx n="89" d="100"/>
          <a:sy n="89" d="100"/>
        </p:scale>
        <p:origin x="218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913CD-DE4C-A148-99B8-C60C5D6ED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B20322-67A9-CD43-92FE-6DD3FB987443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E0789-EE65-B54C-B05D-A4D38BEE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83144-4123-DB41-98FC-D07DA1C5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2AB6-33D6-8847-B878-729BD8E73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89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44296-7F1C-AE45-B004-8BE782C6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091DA7-408F-9940-8BF5-99EF4C35564C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16B4E-445C-B248-AA1C-FAFC2C38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6F341-21E3-2B4B-BE0C-ACDF97B8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4340B-9AEB-2340-99AE-67CBE4C2A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79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3855F-E762-A54E-A50D-B760E83E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2F2C8-E99A-5343-84F4-FFFA92B1F082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76F3C-DC6D-1040-8E08-9295D7283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D71A5-1CCE-2A43-B301-DD95C5359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1133D-0448-5D46-83B3-D7861AF4AF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7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A8529-EAA5-A74B-A572-14744850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B05AD-927B-9E4A-86E7-268C792C66C9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F4B65-93F0-2F43-8CFA-E06ADB20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109B7-3918-9842-842A-781E3037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FD97-4DC3-594A-A1BB-BA3AAC2AD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88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066D6-E3BA-0343-B149-E1FB3E09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FDBA60-2F0A-9148-9A41-B5628F4A5BFE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0D4DB-9E4B-EE46-A514-50901BC9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CC2E-E875-7C4D-AD07-C54F9BF6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C80E3-D58C-AE4E-B61F-9D30CE9F3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4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BB5757-D6FD-064F-98CD-F7B4559F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C3AD7-31BA-8E49-98EE-F5F744EC3C8D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100206-96B4-ED40-8DC7-A2E46D1BE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C357E8-E579-0B4A-A894-26AC3B52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6315D-CE23-CD42-8D3F-9082AE53CA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46CB82-9F1F-D343-B0D0-7612E533A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27054A-B8D3-9D46-BB1C-B7A8D48D2415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75DA4F-3924-C440-9C4E-E4FB15E6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2606C9-D5EA-654F-A26D-4242897F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AA07D-8986-6347-BEFB-CE7B03680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80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ECC210F-1430-6B45-8E52-65C67BCC9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1EEF8-21D7-F148-B5A0-5D5695892668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CB90E82-90FE-2B47-AE88-51017424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3C3127-C832-2745-9BF0-F3112793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9785-E943-0D4F-BB7F-670A99A10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91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77457F-601C-C449-8F43-301CF135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C79EA-5D83-8A49-A3AB-A85F8A7FDC22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C818B0F-013D-DA4F-BA8E-062D33725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01A8B7-009B-4D49-8CE7-B737541A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39373-A3C5-F64A-9EBB-8D13869DA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0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B5B5CD-931E-DD4A-9872-0082D2050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8A9E0-6B59-0E43-863D-17F242DE286F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6A77C95-F7BD-E74A-AEFA-9B3AF470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AFA181-DC4B-6D4F-94BD-66AC1474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B653C-B2CD-7442-830B-DE7A375213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9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D16BD7-3A33-4A48-9584-FD2CD6118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0B943-C529-0F4A-A4D8-25F2B1ABA247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DD1F4E-00E2-B44E-8DDE-8A4EBAEB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42621C-4A29-144C-B2BC-87DE30B4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0329E-B7B9-7645-AF07-90C64C351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00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559A8F-98AA-5743-B4A6-8DC03E7FB50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B3E8E5-831D-BD4D-80C2-F2C25854B7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EC120-D259-5B41-96D8-AE5022256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C8B4C82-3E41-9D4F-AFB3-11766F1092A4}" type="datetimeFigureOut">
              <a:rPr lang="en-US" altLang="en-US"/>
              <a:pPr/>
              <a:t>2/4/21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1E5F6-CC73-D044-B63B-A9276F468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29FD0-A4B1-D547-8A58-33999B44F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A5D2F7-2AD1-844F-8BB1-70C9FC4477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oEverything-Theme-Blank.jpg">
            <a:extLst>
              <a:ext uri="{FF2B5EF4-FFF2-40B4-BE49-F238E27FC236}">
                <a16:creationId xmlns:a16="http://schemas.microsoft.com/office/drawing/2014/main" id="{15F5D3F0-A909-1F47-82A7-FE25FACF6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FD365-2B09-2C44-8B49-530359EFB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2" y="2857500"/>
            <a:ext cx="8872537" cy="1143000"/>
          </a:xfrm>
        </p:spPr>
        <p:txBody>
          <a:bodyPr/>
          <a:lstStyle/>
          <a:p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FIVE </a:t>
            </a:r>
            <a:r>
              <a:rPr lang="en-US" sz="3600" b="1" dirty="0">
                <a:solidFill>
                  <a:srgbClr val="C00000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ATTITUDES</a:t>
            </a:r>
            <a:r>
              <a:rPr lang="en-US" sz="3600" dirty="0">
                <a:latin typeface="Baskerville" panose="02020502070401020303" pitchFamily="18" charset="0"/>
                <a:ea typeface="Baskerville" panose="02020502070401020303" pitchFamily="18" charset="0"/>
              </a:rPr>
              <a:t> EVERY CHRISTIAN CANNOT LIVE WITHOUT!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oEverything-Back2.jpg">
            <a:extLst>
              <a:ext uri="{FF2B5EF4-FFF2-40B4-BE49-F238E27FC236}">
                <a16:creationId xmlns:a16="http://schemas.microsoft.com/office/drawing/2014/main" id="{71CA5C6A-D8BE-764A-BFD3-128AF1C3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2F0-33C6-8F41-BFB5-56E1142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1. </a:t>
            </a:r>
            <a:r>
              <a:rPr lang="en-US" sz="6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Harmony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43A-B22A-E74F-9227-07DB0CFD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5095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John 17:20-21 (Example)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Acts 4:32-33 (Enjoyed) 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Corinthians 1:9-10 (Expected)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oEverything-Back2.jpg">
            <a:extLst>
              <a:ext uri="{FF2B5EF4-FFF2-40B4-BE49-F238E27FC236}">
                <a16:creationId xmlns:a16="http://schemas.microsoft.com/office/drawing/2014/main" id="{71CA5C6A-D8BE-764A-BFD3-128AF1C3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2F0-33C6-8F41-BFB5-56E1142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2. </a:t>
            </a:r>
            <a:r>
              <a:rPr lang="en-US" sz="6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Sympathy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43A-B22A-E74F-9227-07DB0CFD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5095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Hebrews 13:1-3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Matthew 25:36,40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35930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oEverything-Back2.jpg">
            <a:extLst>
              <a:ext uri="{FF2B5EF4-FFF2-40B4-BE49-F238E27FC236}">
                <a16:creationId xmlns:a16="http://schemas.microsoft.com/office/drawing/2014/main" id="{71CA5C6A-D8BE-764A-BFD3-128AF1C3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2F0-33C6-8F41-BFB5-56E1142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3. </a:t>
            </a:r>
            <a:r>
              <a:rPr lang="en-US" sz="6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Sincerity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43A-B22A-E74F-9227-07DB0CFD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5095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Peter 1:22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Romans 12:10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John 4:7-8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659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oEverything-Back2.jpg">
            <a:extLst>
              <a:ext uri="{FF2B5EF4-FFF2-40B4-BE49-F238E27FC236}">
                <a16:creationId xmlns:a16="http://schemas.microsoft.com/office/drawing/2014/main" id="{71CA5C6A-D8BE-764A-BFD3-128AF1C3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2F0-33C6-8F41-BFB5-56E1142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4. </a:t>
            </a:r>
            <a:r>
              <a:rPr lang="en-US" sz="6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Compassion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43A-B22A-E74F-9227-07DB0CFD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5095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Psalm 103:13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James 5:11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Ephesians 4:32</a:t>
            </a: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Matthew 18:21-35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402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oEverything-Back2.jpg">
            <a:extLst>
              <a:ext uri="{FF2B5EF4-FFF2-40B4-BE49-F238E27FC236}">
                <a16:creationId xmlns:a16="http://schemas.microsoft.com/office/drawing/2014/main" id="{71CA5C6A-D8BE-764A-BFD3-128AF1C3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2F0-33C6-8F41-BFB5-56E1142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5. </a:t>
            </a:r>
            <a:r>
              <a:rPr lang="en-US" sz="6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43A-B22A-E74F-9227-07DB0CFD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5095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 Peter 5:5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785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DoEverything-Back2.jpg">
            <a:extLst>
              <a:ext uri="{FF2B5EF4-FFF2-40B4-BE49-F238E27FC236}">
                <a16:creationId xmlns:a16="http://schemas.microsoft.com/office/drawing/2014/main" id="{71CA5C6A-D8BE-764A-BFD3-128AF1C35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EEA2F0-33C6-8F41-BFB5-56E11424E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skerville" panose="02020502070401020303" pitchFamily="18" charset="0"/>
                <a:ea typeface="Baskerville" panose="02020502070401020303" pitchFamily="18" charset="0"/>
              </a:rPr>
              <a:t>What Now?</a:t>
            </a:r>
            <a:endParaRPr lang="en-US" sz="6000" b="1" u="sng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skerville" panose="02020502070401020303" pitchFamily="18" charset="0"/>
              <a:ea typeface="Baskerville" panose="02020502070401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BE43A-B22A-E74F-9227-07DB0CFD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2276"/>
            <a:ext cx="8509518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can you do to put these attitudes to practice in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459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48515A-DBEF-0041-8FF9-8A2AAA371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06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79</Words>
  <Application>Microsoft Macintosh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MS PGothic</vt:lpstr>
      <vt:lpstr>Arial</vt:lpstr>
      <vt:lpstr>MS PGothic</vt:lpstr>
      <vt:lpstr>Office Theme</vt:lpstr>
      <vt:lpstr>FIVE ATTITUDES EVERY CHRISTIAN CANNOT LIVE WITHOUT!</vt:lpstr>
      <vt:lpstr>1. Harmony</vt:lpstr>
      <vt:lpstr>2. Sympathy</vt:lpstr>
      <vt:lpstr>3. Sincerity</vt:lpstr>
      <vt:lpstr>4. Compassion</vt:lpstr>
      <vt:lpstr>5. Humility</vt:lpstr>
      <vt:lpstr>What Now?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Juliet Towner</dc:creator>
  <cp:lastModifiedBy>Mark Knowles</cp:lastModifiedBy>
  <cp:revision>148</cp:revision>
  <dcterms:created xsi:type="dcterms:W3CDTF">2012-12-17T21:57:22Z</dcterms:created>
  <dcterms:modified xsi:type="dcterms:W3CDTF">2021-02-04T20:28:34Z</dcterms:modified>
</cp:coreProperties>
</file>