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Calibri" charset="0"/>
        <a:ea typeface="Calibri" charset="0"/>
        <a:cs typeface="Calibri" charset="0"/>
        <a:sym typeface="Calibri" charset="0"/>
      </a:defRPr>
    </a:lvl1pPr>
    <a:lvl2pPr algn="l" defTabSz="457200" rtl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Calibri" charset="0"/>
        <a:ea typeface="Calibri" charset="0"/>
        <a:cs typeface="Calibri" charset="0"/>
        <a:sym typeface="Calibri" charset="0"/>
      </a:defRPr>
    </a:lvl2pPr>
    <a:lvl3pPr algn="l" defTabSz="457200" rtl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Calibri" charset="0"/>
        <a:ea typeface="Calibri" charset="0"/>
        <a:cs typeface="Calibri" charset="0"/>
        <a:sym typeface="Calibri" charset="0"/>
      </a:defRPr>
    </a:lvl3pPr>
    <a:lvl4pPr algn="l" defTabSz="457200" rtl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Calibri" charset="0"/>
        <a:ea typeface="Calibri" charset="0"/>
        <a:cs typeface="Calibri" charset="0"/>
        <a:sym typeface="Calibri" charset="0"/>
      </a:defRPr>
    </a:lvl4pPr>
    <a:lvl5pPr algn="l" defTabSz="457200" rtl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Calibri" charset="0"/>
        <a:ea typeface="Calibri" charset="0"/>
        <a:cs typeface="Calibri" charset="0"/>
        <a:sym typeface="Calibri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Calibri" charset="0"/>
        <a:ea typeface="Calibri" charset="0"/>
        <a:cs typeface="Calibri" charset="0"/>
        <a:sym typeface="Calibri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Calibri" charset="0"/>
        <a:ea typeface="Calibri" charset="0"/>
        <a:cs typeface="Calibri" charset="0"/>
        <a:sym typeface="Calibri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Calibri" charset="0"/>
        <a:ea typeface="Calibri" charset="0"/>
        <a:cs typeface="Calibri" charset="0"/>
        <a:sym typeface="Calibri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Calibri" charset="0"/>
        <a:ea typeface="Calibri" charset="0"/>
        <a:cs typeface="Calibri" charset="0"/>
        <a:sym typeface="Calibri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6D24"/>
    <a:srgbClr val="F99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1"/>
    <p:restoredTop sz="94694"/>
  </p:normalViewPr>
  <p:slideViewPr>
    <p:cSldViewPr>
      <p:cViewPr varScale="1">
        <p:scale>
          <a:sx n="90" d="100"/>
          <a:sy n="90" d="100"/>
        </p:scale>
        <p:origin x="210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0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" charset="0"/>
              </a:rPr>
              <a:t>Second level</a:t>
            </a:r>
          </a:p>
          <a:p>
            <a:pPr lvl="2"/>
            <a:r>
              <a:rPr lang="en-US" altLang="en-US">
                <a:sym typeface="Helvetica Neue" charset="0"/>
              </a:rPr>
              <a:t>Third level</a:t>
            </a:r>
          </a:p>
          <a:p>
            <a:pPr lvl="3"/>
            <a:r>
              <a:rPr lang="en-US" altLang="en-US">
                <a:sym typeface="Helvetica Neue" charset="0"/>
              </a:rPr>
              <a:t>Fourth level</a:t>
            </a:r>
          </a:p>
          <a:p>
            <a:pPr lvl="4"/>
            <a:r>
              <a:rPr lang="en-US" alt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indent="228600"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457200"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685800"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914400"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98302F-7A7C-7B4E-8623-12667690A2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51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801786-28EC-524B-8BB8-60CFA1E081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17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A73431-DDCF-624F-AD90-0D15043C11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86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7024ED-7AFF-5640-9764-81ED3A0E8C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54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CDCC38-C0BE-2942-B1E1-F05EF81B3A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9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4FF216-7881-D542-B2EC-36B8D5298C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99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C20ED5-812E-7E4F-BA06-5F27748F4E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47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A8B97A-D896-A64A-AA19-A15582E5C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5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D57E68-3525-234B-B217-550679CC9B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8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2728A4-4BA2-C94D-BCE1-58D1D58CB1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25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0F670A-11BA-4A4B-AF90-4FB6A0EBBC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45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alibri" charset="0"/>
              </a:rPr>
              <a:t>Second level</a:t>
            </a:r>
          </a:p>
          <a:p>
            <a:pPr lvl="2"/>
            <a:r>
              <a:rPr lang="en-US" altLang="en-US">
                <a:sym typeface="Calibri" charset="0"/>
              </a:rPr>
              <a:t>Third level</a:t>
            </a:r>
          </a:p>
          <a:p>
            <a:pPr lvl="3"/>
            <a:r>
              <a:rPr lang="en-US" altLang="en-US">
                <a:sym typeface="Calibri" charset="0"/>
              </a:rPr>
              <a:t>Fourth level</a:t>
            </a:r>
          </a:p>
          <a:p>
            <a:pPr lvl="4"/>
            <a:r>
              <a:rPr lang="en-US" altLang="en-US">
                <a:sym typeface="Calibri" charset="0"/>
              </a:rPr>
              <a:t>Fifth level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8421688" y="6402388"/>
            <a:ext cx="265112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3F0240C-44DA-014F-915F-F031BF7983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457200" rtl="0" fontAlgn="base" hangingPunct="0"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+mj-lt"/>
          <a:ea typeface="+mj-ea"/>
          <a:cs typeface="+mj-cs"/>
          <a:sym typeface="Calibri" charset="0"/>
        </a:defRPr>
      </a:lvl1pPr>
      <a:lvl2pPr algn="ctr" defTabSz="45720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Calibri" charset="0"/>
          <a:cs typeface="Calibri" charset="0"/>
          <a:sym typeface="Calibri" charset="0"/>
        </a:defRPr>
      </a:lvl2pPr>
      <a:lvl3pPr algn="ctr" defTabSz="45720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Calibri" charset="0"/>
          <a:cs typeface="Calibri" charset="0"/>
          <a:sym typeface="Calibri" charset="0"/>
        </a:defRPr>
      </a:lvl3pPr>
      <a:lvl4pPr algn="ctr" defTabSz="45720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Calibri" charset="0"/>
          <a:cs typeface="Calibri" charset="0"/>
          <a:sym typeface="Calibri" charset="0"/>
        </a:defRPr>
      </a:lvl4pPr>
      <a:lvl5pPr algn="ctr" defTabSz="45720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Calibri" charset="0"/>
          <a:cs typeface="Calibri" charset="0"/>
          <a:sym typeface="Calibri" charset="0"/>
        </a:defRPr>
      </a:lvl5pPr>
      <a:lvl6pPr marL="457200" algn="ctr" defTabSz="45720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Calibri" charset="0"/>
          <a:cs typeface="Calibri" charset="0"/>
          <a:sym typeface="Calibri" charset="0"/>
        </a:defRPr>
      </a:lvl6pPr>
      <a:lvl7pPr marL="914400" algn="ctr" defTabSz="45720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Calibri" charset="0"/>
          <a:cs typeface="Calibri" charset="0"/>
          <a:sym typeface="Calibri" charset="0"/>
        </a:defRPr>
      </a:lvl7pPr>
      <a:lvl8pPr marL="1371600" algn="ctr" defTabSz="45720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Calibri" charset="0"/>
          <a:cs typeface="Calibri" charset="0"/>
          <a:sym typeface="Calibri" charset="0"/>
        </a:defRPr>
      </a:lvl8pPr>
      <a:lvl9pPr marL="1828800" algn="ctr" defTabSz="45720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Calibri" charset="0"/>
          <a:cs typeface="Calibri" charset="0"/>
          <a:sym typeface="Calibri" charset="0"/>
        </a:defRPr>
      </a:lvl9pPr>
    </p:titleStyle>
    <p:bodyStyle>
      <a:lvl1pPr marL="342900" indent="-342900" algn="l" defTabSz="457200" rtl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»"/>
        <a:defRPr sz="3200" kern="12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1pPr>
      <a:lvl2pPr marL="1484313" indent="-1027113" algn="l" defTabSz="457200" rtl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–"/>
        <a:defRPr sz="3200" kern="12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2pPr>
      <a:lvl3pPr marL="1876425" indent="-962025" algn="l" defTabSz="457200" rtl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3pPr>
      <a:lvl4pPr marL="2522538" indent="-1150938" algn="l" defTabSz="457200" rtl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–"/>
        <a:defRPr sz="3200" kern="12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4pPr>
      <a:lvl5pPr marL="3111500" indent="-1282700" algn="l" defTabSz="457200" rtl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»"/>
        <a:defRPr sz="3200" kern="120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A Child Is Born-Theme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5"/>
          <a:stretch/>
        </p:blipFill>
        <p:spPr bwMode="auto">
          <a:xfrm>
            <a:off x="-762000" y="0"/>
            <a:ext cx="106566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A Child Is Born-Back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06" y="457200"/>
            <a:ext cx="8229600" cy="4038600"/>
          </a:xfrm>
        </p:spPr>
        <p:txBody>
          <a:bodyPr/>
          <a:lstStyle/>
          <a:p>
            <a:pPr marL="0" indent="0" algn="ctr">
              <a:buNone/>
            </a:pPr>
            <a:endParaRPr lang="en-US" sz="5400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7200" dirty="0">
                <a:solidFill>
                  <a:schemeClr val="bg1"/>
                </a:solidFill>
                <a:latin typeface="Gabriola" pitchFamily="82" charset="0"/>
                <a:ea typeface="Palatino" pitchFamily="2" charset="77"/>
              </a:rPr>
              <a:t>The</a:t>
            </a:r>
            <a:r>
              <a:rPr lang="en-US" sz="7200" dirty="0">
                <a:solidFill>
                  <a:schemeClr val="bg1"/>
                </a:solidFill>
                <a:latin typeface="Gabriola" pitchFamily="82" charset="0"/>
                <a:ea typeface="Palatino" pitchFamily="2" charset="77"/>
                <a:cs typeface="Vladimir Script" panose="020F0502020204030204" pitchFamily="34" charset="0"/>
              </a:rPr>
              <a:t> Promise of  John’s Birth</a:t>
            </a:r>
          </a:p>
          <a:p>
            <a:pPr marL="0" indent="0" algn="ctr">
              <a:buNone/>
            </a:pPr>
            <a:r>
              <a:rPr lang="en-US" sz="7200" dirty="0">
                <a:solidFill>
                  <a:schemeClr val="bg1"/>
                </a:solidFill>
                <a:latin typeface="Gabriola" pitchFamily="82" charset="0"/>
                <a:cs typeface="Vladimir Script" panose="020F0502020204030204" pitchFamily="34" charset="0"/>
              </a:rPr>
              <a:t>Luke 1:5-25 </a:t>
            </a:r>
          </a:p>
        </p:txBody>
      </p:sp>
    </p:spTree>
    <p:extLst>
      <p:ext uri="{BB962C8B-B14F-4D97-AF65-F5344CB8AC3E}">
        <p14:creationId xmlns:p14="http://schemas.microsoft.com/office/powerpoint/2010/main" val="421017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A Child Is Born-Back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4038600"/>
          </a:xfrm>
        </p:spPr>
        <p:txBody>
          <a:bodyPr/>
          <a:lstStyle/>
          <a:p>
            <a:pPr marL="0" indent="0" algn="ctr">
              <a:buNone/>
            </a:pPr>
            <a:endParaRPr lang="en-US" sz="5400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5800" dirty="0">
                <a:solidFill>
                  <a:schemeClr val="bg1"/>
                </a:solidFill>
                <a:latin typeface="Gabriola" pitchFamily="82" charset="0"/>
                <a:ea typeface="Palatino" pitchFamily="2" charset="77"/>
              </a:rPr>
              <a:t>Gabriel Announces The Birth Of  Jesus</a:t>
            </a:r>
          </a:p>
          <a:p>
            <a:pPr marL="0" indent="0" algn="ctr">
              <a:buNone/>
            </a:pPr>
            <a:r>
              <a:rPr lang="en-US" sz="7200" dirty="0">
                <a:solidFill>
                  <a:schemeClr val="bg1"/>
                </a:solidFill>
                <a:latin typeface="Gabriola" pitchFamily="82" charset="0"/>
                <a:ea typeface="Palatino" pitchFamily="2" charset="77"/>
              </a:rPr>
              <a:t>Luke 1:26-38</a:t>
            </a:r>
          </a:p>
          <a:p>
            <a:pPr marL="0" indent="0" algn="ctr">
              <a:buNone/>
            </a:pPr>
            <a:endParaRPr lang="en-US" sz="7200" dirty="0">
              <a:solidFill>
                <a:schemeClr val="bg1"/>
              </a:solidFill>
              <a:latin typeface="Gabriola" pitchFamily="82" charset="0"/>
              <a:cs typeface="Vladimir Script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5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A Child Is Born-Back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06" y="457200"/>
            <a:ext cx="8229600" cy="4038600"/>
          </a:xfrm>
        </p:spPr>
        <p:txBody>
          <a:bodyPr/>
          <a:lstStyle/>
          <a:p>
            <a:pPr marL="0" indent="0" algn="ctr">
              <a:buNone/>
            </a:pPr>
            <a:endParaRPr lang="en-US" sz="5400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7200" dirty="0">
                <a:solidFill>
                  <a:schemeClr val="bg1"/>
                </a:solidFill>
                <a:latin typeface="Gabriola" pitchFamily="82" charset="0"/>
                <a:ea typeface="Palatino" pitchFamily="2" charset="77"/>
              </a:rPr>
              <a:t>Mary Visits Elizabeth</a:t>
            </a:r>
          </a:p>
          <a:p>
            <a:pPr marL="0" indent="0" algn="ctr">
              <a:buNone/>
            </a:pPr>
            <a:r>
              <a:rPr lang="en-US" sz="7200" dirty="0">
                <a:solidFill>
                  <a:schemeClr val="bg1"/>
                </a:solidFill>
                <a:latin typeface="Gabriola" pitchFamily="82" charset="0"/>
                <a:ea typeface="Palatino" pitchFamily="2" charset="77"/>
              </a:rPr>
              <a:t>Luke 1:39-56</a:t>
            </a:r>
          </a:p>
          <a:p>
            <a:pPr marL="0" indent="0" algn="ctr">
              <a:buNone/>
            </a:pPr>
            <a:endParaRPr lang="en-US" sz="7200" dirty="0">
              <a:solidFill>
                <a:schemeClr val="bg1"/>
              </a:solidFill>
              <a:latin typeface="Gabriola" pitchFamily="82" charset="0"/>
              <a:cs typeface="Vladimir Script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44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A Child Is Born-Back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06" y="457200"/>
            <a:ext cx="8229600" cy="4038600"/>
          </a:xfrm>
        </p:spPr>
        <p:txBody>
          <a:bodyPr/>
          <a:lstStyle/>
          <a:p>
            <a:pPr marL="0" indent="0" algn="ctr">
              <a:buNone/>
            </a:pPr>
            <a:endParaRPr lang="en-US" sz="5400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7200" dirty="0">
                <a:solidFill>
                  <a:schemeClr val="bg1"/>
                </a:solidFill>
                <a:latin typeface="Gabriola" pitchFamily="82" charset="0"/>
                <a:ea typeface="Palatino" pitchFamily="2" charset="77"/>
              </a:rPr>
              <a:t>An Angel Visits Joseph</a:t>
            </a:r>
          </a:p>
          <a:p>
            <a:pPr marL="0" indent="0" algn="ctr">
              <a:buNone/>
            </a:pPr>
            <a:r>
              <a:rPr lang="en-US" sz="7200" dirty="0">
                <a:solidFill>
                  <a:schemeClr val="bg1"/>
                </a:solidFill>
                <a:latin typeface="Gabriola" pitchFamily="82" charset="0"/>
                <a:ea typeface="Palatino" pitchFamily="2" charset="77"/>
              </a:rPr>
              <a:t>Matthew 1:18-25</a:t>
            </a:r>
          </a:p>
          <a:p>
            <a:pPr marL="0" indent="0" algn="ctr">
              <a:buNone/>
            </a:pPr>
            <a:endParaRPr lang="en-US" sz="7200" dirty="0">
              <a:solidFill>
                <a:schemeClr val="bg1"/>
              </a:solidFill>
              <a:latin typeface="Gabriola" pitchFamily="82" charset="0"/>
              <a:cs typeface="Vladimir Script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2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A Child Is Born-Back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06" y="457200"/>
            <a:ext cx="8229600" cy="4038600"/>
          </a:xfrm>
        </p:spPr>
        <p:txBody>
          <a:bodyPr/>
          <a:lstStyle/>
          <a:p>
            <a:pPr marL="0" indent="0" algn="ctr">
              <a:buNone/>
            </a:pPr>
            <a:endParaRPr lang="en-US" sz="5400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7200" dirty="0">
                <a:solidFill>
                  <a:schemeClr val="bg1"/>
                </a:solidFill>
                <a:latin typeface="Gabriola" pitchFamily="82" charset="0"/>
                <a:ea typeface="Palatino" pitchFamily="2" charset="77"/>
              </a:rPr>
              <a:t>The Birth of  Jesus</a:t>
            </a:r>
          </a:p>
          <a:p>
            <a:pPr marL="0" indent="0" algn="ctr">
              <a:buNone/>
            </a:pPr>
            <a:r>
              <a:rPr lang="en-US" sz="7200" dirty="0">
                <a:solidFill>
                  <a:schemeClr val="bg1"/>
                </a:solidFill>
                <a:latin typeface="Gabriola" pitchFamily="82" charset="0"/>
                <a:ea typeface="Palatino" pitchFamily="2" charset="77"/>
              </a:rPr>
              <a:t>Luke 2:1-7</a:t>
            </a:r>
          </a:p>
          <a:p>
            <a:pPr marL="0" indent="0" algn="ctr">
              <a:buNone/>
            </a:pPr>
            <a:endParaRPr lang="en-US" sz="7200" dirty="0">
              <a:solidFill>
                <a:schemeClr val="bg1"/>
              </a:solidFill>
              <a:latin typeface="Gabriola" pitchFamily="82" charset="0"/>
              <a:cs typeface="Vladimir Script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15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A Child Is Born-Back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06" y="457200"/>
            <a:ext cx="8229600" cy="4038600"/>
          </a:xfrm>
        </p:spPr>
        <p:txBody>
          <a:bodyPr/>
          <a:lstStyle/>
          <a:p>
            <a:pPr marL="0" indent="0" algn="ctr">
              <a:buNone/>
            </a:pPr>
            <a:endParaRPr lang="en-US" sz="5400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7200" dirty="0">
                <a:solidFill>
                  <a:schemeClr val="bg1"/>
                </a:solidFill>
                <a:latin typeface="Gabriola" pitchFamily="82" charset="0"/>
                <a:ea typeface="Palatino" pitchFamily="2" charset="77"/>
              </a:rPr>
              <a:t>The Shepherds Visit Jesus</a:t>
            </a:r>
          </a:p>
          <a:p>
            <a:pPr marL="0" indent="0" algn="ctr">
              <a:buNone/>
            </a:pPr>
            <a:r>
              <a:rPr lang="en-US" sz="7200" dirty="0">
                <a:solidFill>
                  <a:schemeClr val="bg1"/>
                </a:solidFill>
                <a:latin typeface="Gabriola" pitchFamily="82" charset="0"/>
                <a:ea typeface="Palatino" pitchFamily="2" charset="77"/>
              </a:rPr>
              <a:t>Luke 2:8-20</a:t>
            </a:r>
          </a:p>
          <a:p>
            <a:pPr marL="0" indent="0" algn="ctr">
              <a:buNone/>
            </a:pPr>
            <a:endParaRPr lang="en-US" sz="7200" dirty="0">
              <a:solidFill>
                <a:schemeClr val="bg1"/>
              </a:solidFill>
              <a:latin typeface="Gabriola" pitchFamily="82" charset="0"/>
              <a:cs typeface="Vladimir Script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35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A Child Is Born-Back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06" y="457200"/>
            <a:ext cx="8229600" cy="4038600"/>
          </a:xfrm>
        </p:spPr>
        <p:txBody>
          <a:bodyPr/>
          <a:lstStyle/>
          <a:p>
            <a:pPr marL="0" indent="0" algn="ctr">
              <a:buNone/>
            </a:pPr>
            <a:endParaRPr lang="en-US" sz="5400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6600" dirty="0">
                <a:solidFill>
                  <a:schemeClr val="bg1"/>
                </a:solidFill>
                <a:latin typeface="Gabriola" pitchFamily="82" charset="0"/>
                <a:ea typeface="Palatino" pitchFamily="2" charset="77"/>
              </a:rPr>
              <a:t>Jesus Presented At The Temple</a:t>
            </a:r>
          </a:p>
          <a:p>
            <a:pPr marL="0" indent="0" algn="ctr">
              <a:buNone/>
            </a:pPr>
            <a:r>
              <a:rPr lang="en-US" sz="7200" dirty="0">
                <a:solidFill>
                  <a:schemeClr val="bg1"/>
                </a:solidFill>
                <a:latin typeface="Gabriola" pitchFamily="82" charset="0"/>
                <a:ea typeface="Palatino" pitchFamily="2" charset="77"/>
              </a:rPr>
              <a:t>Luke 2:21-38</a:t>
            </a:r>
          </a:p>
          <a:p>
            <a:pPr marL="0" indent="0" algn="ctr">
              <a:buNone/>
            </a:pPr>
            <a:endParaRPr lang="en-US" sz="7200" dirty="0">
              <a:solidFill>
                <a:schemeClr val="bg1"/>
              </a:solidFill>
              <a:latin typeface="Gabriola" pitchFamily="82" charset="0"/>
              <a:cs typeface="Vladimir Script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370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A Child Is Born-Theme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5"/>
          <a:stretch/>
        </p:blipFill>
        <p:spPr bwMode="auto">
          <a:xfrm>
            <a:off x="-762000" y="0"/>
            <a:ext cx="106566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561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alibri" charset="0"/>
            <a:ea typeface="Calibri" charset="0"/>
            <a:cs typeface="Calibri" charset="0"/>
            <a:sym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alibri" charset="0"/>
            <a:ea typeface="Calibri" charset="0"/>
            <a:cs typeface="Calibri" charset="0"/>
            <a:sym typeface="Calibri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45</Words>
  <Application>Microsoft Macintosh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Gabriola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Mark Knowles</cp:lastModifiedBy>
  <cp:revision>15</cp:revision>
  <dcterms:modified xsi:type="dcterms:W3CDTF">2020-12-23T14:00:02Z</dcterms:modified>
</cp:coreProperties>
</file>