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 id="2147483649" r:id="rId2"/>
  </p:sldMasterIdLst>
  <p:sldIdLst>
    <p:sldId id="256" r:id="rId3"/>
    <p:sldId id="262" r:id="rId4"/>
    <p:sldId id="264" r:id="rId5"/>
    <p:sldId id="266" r:id="rId6"/>
    <p:sldId id="267" r:id="rId7"/>
    <p:sldId id="265" r:id="rId8"/>
    <p:sldId id="269" r:id="rId9"/>
    <p:sldId id="268" r:id="rId10"/>
    <p:sldId id="270" r:id="rId11"/>
    <p:sldId id="271" r:id="rId12"/>
    <p:sldId id="272" r:id="rId13"/>
    <p:sldId id="273" r:id="rId14"/>
    <p:sldId id="274" r:id="rId15"/>
    <p:sldId id="278" r:id="rId16"/>
    <p:sldId id="275" r:id="rId17"/>
    <p:sldId id="279" r:id="rId18"/>
    <p:sldId id="280" r:id="rId19"/>
    <p:sldId id="276" r:id="rId20"/>
    <p:sldId id="281" r:id="rId21"/>
    <p:sldId id="259" r:id="rId22"/>
    <p:sldId id="260" r:id="rId23"/>
    <p:sldId id="282" r:id="rId24"/>
  </p:sldIdLst>
  <p:sldSz cx="13004800" cy="9753600"/>
  <p:notesSz cx="6858000" cy="9144000"/>
  <p:defaultTextStyle>
    <a:defPPr>
      <a:defRPr lang="en-US"/>
    </a:defPPr>
    <a:lvl1pPr algn="l" rtl="0" fontAlgn="base">
      <a:spcBef>
        <a:spcPct val="0"/>
      </a:spcBef>
      <a:spcAft>
        <a:spcPct val="0"/>
      </a:spcAft>
      <a:defRPr sz="1200" kern="1200">
        <a:solidFill>
          <a:srgbClr val="000000"/>
        </a:solidFill>
        <a:latin typeface="Gill Sans" panose="020B0502020104020203" pitchFamily="34" charset="-79"/>
        <a:ea typeface="ヒラギノ角ゴ ProN W3" panose="020B0300000000000000" pitchFamily="34" charset="-128"/>
        <a:cs typeface="+mn-cs"/>
        <a:sym typeface="Gill Sans" panose="020B0502020104020203" pitchFamily="34" charset="-79"/>
      </a:defRPr>
    </a:lvl1pPr>
    <a:lvl2pPr marL="457200" algn="l" rtl="0" fontAlgn="base">
      <a:spcBef>
        <a:spcPct val="0"/>
      </a:spcBef>
      <a:spcAft>
        <a:spcPct val="0"/>
      </a:spcAft>
      <a:defRPr sz="1200" kern="1200">
        <a:solidFill>
          <a:srgbClr val="000000"/>
        </a:solidFill>
        <a:latin typeface="Gill Sans" panose="020B0502020104020203" pitchFamily="34" charset="-79"/>
        <a:ea typeface="ヒラギノ角ゴ ProN W3" panose="020B0300000000000000" pitchFamily="34" charset="-128"/>
        <a:cs typeface="+mn-cs"/>
        <a:sym typeface="Gill Sans" panose="020B0502020104020203" pitchFamily="34" charset="-79"/>
      </a:defRPr>
    </a:lvl2pPr>
    <a:lvl3pPr marL="914400" algn="l" rtl="0" fontAlgn="base">
      <a:spcBef>
        <a:spcPct val="0"/>
      </a:spcBef>
      <a:spcAft>
        <a:spcPct val="0"/>
      </a:spcAft>
      <a:defRPr sz="1200" kern="1200">
        <a:solidFill>
          <a:srgbClr val="000000"/>
        </a:solidFill>
        <a:latin typeface="Gill Sans" panose="020B0502020104020203" pitchFamily="34" charset="-79"/>
        <a:ea typeface="ヒラギノ角ゴ ProN W3" panose="020B0300000000000000" pitchFamily="34" charset="-128"/>
        <a:cs typeface="+mn-cs"/>
        <a:sym typeface="Gill Sans" panose="020B0502020104020203" pitchFamily="34" charset="-79"/>
      </a:defRPr>
    </a:lvl3pPr>
    <a:lvl4pPr marL="1371600" algn="l" rtl="0" fontAlgn="base">
      <a:spcBef>
        <a:spcPct val="0"/>
      </a:spcBef>
      <a:spcAft>
        <a:spcPct val="0"/>
      </a:spcAft>
      <a:defRPr sz="1200" kern="1200">
        <a:solidFill>
          <a:srgbClr val="000000"/>
        </a:solidFill>
        <a:latin typeface="Gill Sans" panose="020B0502020104020203" pitchFamily="34" charset="-79"/>
        <a:ea typeface="ヒラギノ角ゴ ProN W3" panose="020B0300000000000000" pitchFamily="34" charset="-128"/>
        <a:cs typeface="+mn-cs"/>
        <a:sym typeface="Gill Sans" panose="020B0502020104020203" pitchFamily="34" charset="-79"/>
      </a:defRPr>
    </a:lvl4pPr>
    <a:lvl5pPr marL="1828800" algn="l" rtl="0" fontAlgn="base">
      <a:spcBef>
        <a:spcPct val="0"/>
      </a:spcBef>
      <a:spcAft>
        <a:spcPct val="0"/>
      </a:spcAft>
      <a:defRPr sz="1200" kern="1200">
        <a:solidFill>
          <a:srgbClr val="000000"/>
        </a:solidFill>
        <a:latin typeface="Gill Sans" panose="020B0502020104020203" pitchFamily="34" charset="-79"/>
        <a:ea typeface="ヒラギノ角ゴ ProN W3" panose="020B0300000000000000" pitchFamily="34" charset="-128"/>
        <a:cs typeface="+mn-cs"/>
        <a:sym typeface="Gill Sans" panose="020B0502020104020203" pitchFamily="34" charset="-79"/>
      </a:defRPr>
    </a:lvl5pPr>
    <a:lvl6pPr marL="2286000" algn="l" defTabSz="914400" rtl="0" eaLnBrk="1" latinLnBrk="0" hangingPunct="1">
      <a:defRPr sz="1200" kern="1200">
        <a:solidFill>
          <a:srgbClr val="000000"/>
        </a:solidFill>
        <a:latin typeface="Gill Sans" panose="020B0502020104020203" pitchFamily="34" charset="-79"/>
        <a:ea typeface="ヒラギノ角ゴ ProN W3" panose="020B0300000000000000" pitchFamily="34" charset="-128"/>
        <a:cs typeface="+mn-cs"/>
        <a:sym typeface="Gill Sans" panose="020B0502020104020203" pitchFamily="34" charset="-79"/>
      </a:defRPr>
    </a:lvl6pPr>
    <a:lvl7pPr marL="2743200" algn="l" defTabSz="914400" rtl="0" eaLnBrk="1" latinLnBrk="0" hangingPunct="1">
      <a:defRPr sz="1200" kern="1200">
        <a:solidFill>
          <a:srgbClr val="000000"/>
        </a:solidFill>
        <a:latin typeface="Gill Sans" panose="020B0502020104020203" pitchFamily="34" charset="-79"/>
        <a:ea typeface="ヒラギノ角ゴ ProN W3" panose="020B0300000000000000" pitchFamily="34" charset="-128"/>
        <a:cs typeface="+mn-cs"/>
        <a:sym typeface="Gill Sans" panose="020B0502020104020203" pitchFamily="34" charset="-79"/>
      </a:defRPr>
    </a:lvl7pPr>
    <a:lvl8pPr marL="3200400" algn="l" defTabSz="914400" rtl="0" eaLnBrk="1" latinLnBrk="0" hangingPunct="1">
      <a:defRPr sz="1200" kern="1200">
        <a:solidFill>
          <a:srgbClr val="000000"/>
        </a:solidFill>
        <a:latin typeface="Gill Sans" panose="020B0502020104020203" pitchFamily="34" charset="-79"/>
        <a:ea typeface="ヒラギノ角ゴ ProN W3" panose="020B0300000000000000" pitchFamily="34" charset="-128"/>
        <a:cs typeface="+mn-cs"/>
        <a:sym typeface="Gill Sans" panose="020B0502020104020203" pitchFamily="34" charset="-79"/>
      </a:defRPr>
    </a:lvl8pPr>
    <a:lvl9pPr marL="3657600" algn="l" defTabSz="914400" rtl="0" eaLnBrk="1" latinLnBrk="0" hangingPunct="1">
      <a:defRPr sz="1200" kern="1200">
        <a:solidFill>
          <a:srgbClr val="000000"/>
        </a:solidFill>
        <a:latin typeface="Gill Sans" panose="020B0502020104020203" pitchFamily="34" charset="-79"/>
        <a:ea typeface="ヒラギノ角ゴ ProN W3" panose="020B0300000000000000" pitchFamily="34" charset="-128"/>
        <a:cs typeface="+mn-cs"/>
        <a:sym typeface="Gill Sans" panose="020B0502020104020203" pitchFamily="34" charset="-79"/>
      </a:defRPr>
    </a:lvl9pPr>
  </p:defaultTextStyle>
  <p:extLst>
    <p:ext uri="{EFAFB233-063F-42B5-8137-9DF3F51BA10A}">
      <p15:sldGuideLst xmlns:p15="http://schemas.microsoft.com/office/powerpoint/2012/main">
        <p15:guide id="1" orient="horz" pos="3072">
          <p15:clr>
            <a:srgbClr val="A4A3A4"/>
          </p15:clr>
        </p15:guide>
        <p15:guide id="2" pos="4096">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1638"/>
    <p:restoredTop sz="94671"/>
  </p:normalViewPr>
  <p:slideViewPr>
    <p:cSldViewPr>
      <p:cViewPr varScale="1">
        <p:scale>
          <a:sx n="64" d="100"/>
          <a:sy n="64" d="100"/>
        </p:scale>
        <p:origin x="1688" y="168"/>
      </p:cViewPr>
      <p:guideLst>
        <p:guide orient="horz" pos="3072"/>
        <p:guide pos="4096"/>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viewProps" Target="viewProps.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75DF08-8B85-8049-85A3-903ADC00CC73}"/>
              </a:ext>
            </a:extLst>
          </p:cNvPr>
          <p:cNvSpPr>
            <a:spLocks noGrp="1"/>
          </p:cNvSpPr>
          <p:nvPr>
            <p:ph type="ctrTitle"/>
          </p:nvPr>
        </p:nvSpPr>
        <p:spPr>
          <a:xfrm>
            <a:off x="1625600" y="1597025"/>
            <a:ext cx="9753600" cy="3395663"/>
          </a:xfrm>
        </p:spPr>
        <p:txBody>
          <a:bodyPr/>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054DA440-E829-D048-B151-FDA6015B2862}"/>
              </a:ext>
            </a:extLst>
          </p:cNvPr>
          <p:cNvSpPr>
            <a:spLocks noGrp="1"/>
          </p:cNvSpPr>
          <p:nvPr>
            <p:ph type="subTitle" idx="1"/>
          </p:nvPr>
        </p:nvSpPr>
        <p:spPr>
          <a:xfrm>
            <a:off x="1625600" y="5122863"/>
            <a:ext cx="9753600" cy="23542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2596355526"/>
      </p:ext>
    </p:extLst>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A17FE7-3C76-6E43-9299-EBD47A206958}"/>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BC5CC31E-8E78-1F44-B627-3B8F51CEEDCE}"/>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86482655"/>
      </p:ext>
    </p:extLst>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A6815DBC-6EE9-7F45-AC3C-0DB5EA6C3504}"/>
              </a:ext>
            </a:extLst>
          </p:cNvPr>
          <p:cNvSpPr>
            <a:spLocks noGrp="1"/>
          </p:cNvSpPr>
          <p:nvPr>
            <p:ph type="title" orient="vert"/>
          </p:nvPr>
        </p:nvSpPr>
        <p:spPr>
          <a:xfrm>
            <a:off x="9118600" y="0"/>
            <a:ext cx="2616200" cy="9753600"/>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5113D6B4-FEC4-294F-833F-F47DAE12F0EC}"/>
              </a:ext>
            </a:extLst>
          </p:cNvPr>
          <p:cNvSpPr>
            <a:spLocks noGrp="1"/>
          </p:cNvSpPr>
          <p:nvPr>
            <p:ph type="body" orient="vert" idx="1"/>
          </p:nvPr>
        </p:nvSpPr>
        <p:spPr>
          <a:xfrm>
            <a:off x="1270000" y="0"/>
            <a:ext cx="7696200" cy="97536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61907177"/>
      </p:ext>
    </p:extLst>
  </p:cSld>
  <p:clrMapOvr>
    <a:masterClrMapping/>
  </p:clrMapOv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9BF125-7BE9-C647-A690-11CEA6CA5609}"/>
              </a:ext>
            </a:extLst>
          </p:cNvPr>
          <p:cNvSpPr>
            <a:spLocks noGrp="1"/>
          </p:cNvSpPr>
          <p:nvPr>
            <p:ph type="ctrTitle"/>
          </p:nvPr>
        </p:nvSpPr>
        <p:spPr>
          <a:xfrm>
            <a:off x="1625600" y="1597025"/>
            <a:ext cx="9753600" cy="3395663"/>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291BBF77-F000-EC4E-8975-86F55DEC8D92}"/>
              </a:ext>
            </a:extLst>
          </p:cNvPr>
          <p:cNvSpPr>
            <a:spLocks noGrp="1"/>
          </p:cNvSpPr>
          <p:nvPr>
            <p:ph type="subTitle" idx="1"/>
          </p:nvPr>
        </p:nvSpPr>
        <p:spPr>
          <a:xfrm>
            <a:off x="1625600" y="5122863"/>
            <a:ext cx="9753600" cy="23542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3019674591"/>
      </p:ext>
    </p:extLst>
  </p:cSld>
  <p:clrMapOvr>
    <a:masterClrMapping/>
  </p:clrMapOv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179121-89D9-E84F-A7EC-C0F2B45DCAC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F5C45D3-FEA8-2249-8305-41F0AB681540}"/>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531261123"/>
      </p:ext>
    </p:extLst>
  </p:cSld>
  <p:clrMapOvr>
    <a:masterClrMapping/>
  </p:clrMapOvr>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479EF6-65B5-AC44-A498-76DB9BCA60ED}"/>
              </a:ext>
            </a:extLst>
          </p:cNvPr>
          <p:cNvSpPr>
            <a:spLocks noGrp="1"/>
          </p:cNvSpPr>
          <p:nvPr>
            <p:ph type="title"/>
          </p:nvPr>
        </p:nvSpPr>
        <p:spPr>
          <a:xfrm>
            <a:off x="887413" y="2432050"/>
            <a:ext cx="11217275" cy="4056063"/>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62FDC5AD-968F-B247-9F4F-909C35F38F6D}"/>
              </a:ext>
            </a:extLst>
          </p:cNvPr>
          <p:cNvSpPr>
            <a:spLocks noGrp="1"/>
          </p:cNvSpPr>
          <p:nvPr>
            <p:ph type="body" idx="1"/>
          </p:nvPr>
        </p:nvSpPr>
        <p:spPr>
          <a:xfrm>
            <a:off x="887413" y="6527800"/>
            <a:ext cx="11217275" cy="2133600"/>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a:t>Click to edit Master text styles</a:t>
            </a:r>
          </a:p>
        </p:txBody>
      </p:sp>
    </p:spTree>
    <p:extLst>
      <p:ext uri="{BB962C8B-B14F-4D97-AF65-F5344CB8AC3E}">
        <p14:creationId xmlns:p14="http://schemas.microsoft.com/office/powerpoint/2010/main" val="405418226"/>
      </p:ext>
    </p:extLst>
  </p:cSld>
  <p:clrMapOvr>
    <a:masterClrMapping/>
  </p:clrMapOvr>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008273-9EC8-2948-8055-7F8BAF82B12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20AF889-EF81-C64A-9B87-DD39FF78E8CE}"/>
              </a:ext>
            </a:extLst>
          </p:cNvPr>
          <p:cNvSpPr>
            <a:spLocks noGrp="1"/>
          </p:cNvSpPr>
          <p:nvPr>
            <p:ph sz="half" idx="1"/>
          </p:nvPr>
        </p:nvSpPr>
        <p:spPr>
          <a:xfrm>
            <a:off x="1270000" y="2705100"/>
            <a:ext cx="5156200" cy="584041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C354216F-3697-2E4D-84E3-E69DB72EEBC6}"/>
              </a:ext>
            </a:extLst>
          </p:cNvPr>
          <p:cNvSpPr>
            <a:spLocks noGrp="1"/>
          </p:cNvSpPr>
          <p:nvPr>
            <p:ph sz="half" idx="2"/>
          </p:nvPr>
        </p:nvSpPr>
        <p:spPr>
          <a:xfrm>
            <a:off x="6578600" y="2705100"/>
            <a:ext cx="5156200" cy="584041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094824035"/>
      </p:ext>
    </p:extLst>
  </p:cSld>
  <p:clrMapOvr>
    <a:masterClrMapping/>
  </p:clrMapOvr>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987914-9EB3-504E-949C-942922BB4C2E}"/>
              </a:ext>
            </a:extLst>
          </p:cNvPr>
          <p:cNvSpPr>
            <a:spLocks noGrp="1"/>
          </p:cNvSpPr>
          <p:nvPr>
            <p:ph type="title"/>
          </p:nvPr>
        </p:nvSpPr>
        <p:spPr>
          <a:xfrm>
            <a:off x="895350" y="519113"/>
            <a:ext cx="11217275" cy="1885950"/>
          </a:xfrm>
        </p:spPr>
        <p:txBody>
          <a:bodyPr/>
          <a:lstStyle/>
          <a:p>
            <a:r>
              <a:rPr lang="en-US"/>
              <a:t>Click to edit Master title style</a:t>
            </a:r>
          </a:p>
        </p:txBody>
      </p:sp>
      <p:sp>
        <p:nvSpPr>
          <p:cNvPr id="3" name="Text Placeholder 2">
            <a:extLst>
              <a:ext uri="{FF2B5EF4-FFF2-40B4-BE49-F238E27FC236}">
                <a16:creationId xmlns:a16="http://schemas.microsoft.com/office/drawing/2014/main" id="{5995568F-5654-D74D-82C9-82C96706160D}"/>
              </a:ext>
            </a:extLst>
          </p:cNvPr>
          <p:cNvSpPr>
            <a:spLocks noGrp="1"/>
          </p:cNvSpPr>
          <p:nvPr>
            <p:ph type="body" idx="1"/>
          </p:nvPr>
        </p:nvSpPr>
        <p:spPr>
          <a:xfrm>
            <a:off x="895350" y="2390775"/>
            <a:ext cx="5502275" cy="117157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CFD6DCD2-4A96-0343-B893-6252E687EFAA}"/>
              </a:ext>
            </a:extLst>
          </p:cNvPr>
          <p:cNvSpPr>
            <a:spLocks noGrp="1"/>
          </p:cNvSpPr>
          <p:nvPr>
            <p:ph sz="half" idx="2"/>
          </p:nvPr>
        </p:nvSpPr>
        <p:spPr>
          <a:xfrm>
            <a:off x="895350" y="3562350"/>
            <a:ext cx="5502275" cy="5240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FFD0DD92-FAD5-134C-BD9D-9836D12727A8}"/>
              </a:ext>
            </a:extLst>
          </p:cNvPr>
          <p:cNvSpPr>
            <a:spLocks noGrp="1"/>
          </p:cNvSpPr>
          <p:nvPr>
            <p:ph type="body" sz="quarter" idx="3"/>
          </p:nvPr>
        </p:nvSpPr>
        <p:spPr>
          <a:xfrm>
            <a:off x="6583363" y="2390775"/>
            <a:ext cx="5529262" cy="117157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4F62B52B-791E-774E-8DB1-3FD7A65387B1}"/>
              </a:ext>
            </a:extLst>
          </p:cNvPr>
          <p:cNvSpPr>
            <a:spLocks noGrp="1"/>
          </p:cNvSpPr>
          <p:nvPr>
            <p:ph sz="quarter" idx="4"/>
          </p:nvPr>
        </p:nvSpPr>
        <p:spPr>
          <a:xfrm>
            <a:off x="6583363" y="3562350"/>
            <a:ext cx="5529262" cy="5240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57045790"/>
      </p:ext>
    </p:extLst>
  </p:cSld>
  <p:clrMapOvr>
    <a:masterClrMapping/>
  </p:clrMapOvr>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B186FB-D652-904E-AF9F-993B1F85F48D}"/>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2461873633"/>
      </p:ext>
    </p:extLst>
  </p:cSld>
  <p:clrMapOvr>
    <a:masterClrMapping/>
  </p:clrMapOvr>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377787227"/>
      </p:ext>
    </p:extLst>
  </p:cSld>
  <p:clrMapOvr>
    <a:masterClrMapping/>
  </p:clrMapOvr>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DB7462-3B0F-6E45-8C68-3B91186B9372}"/>
              </a:ext>
            </a:extLst>
          </p:cNvPr>
          <p:cNvSpPr>
            <a:spLocks noGrp="1"/>
          </p:cNvSpPr>
          <p:nvPr>
            <p:ph type="title"/>
          </p:nvPr>
        </p:nvSpPr>
        <p:spPr>
          <a:xfrm>
            <a:off x="895350" y="650875"/>
            <a:ext cx="4194175" cy="2274888"/>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D2186C0A-4BF5-C94C-90C6-A12929FE059C}"/>
              </a:ext>
            </a:extLst>
          </p:cNvPr>
          <p:cNvSpPr>
            <a:spLocks noGrp="1"/>
          </p:cNvSpPr>
          <p:nvPr>
            <p:ph idx="1"/>
          </p:nvPr>
        </p:nvSpPr>
        <p:spPr>
          <a:xfrm>
            <a:off x="5529263" y="1404938"/>
            <a:ext cx="6583362" cy="69310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D482DFF3-8AED-AA47-9844-694EA7445F19}"/>
              </a:ext>
            </a:extLst>
          </p:cNvPr>
          <p:cNvSpPr>
            <a:spLocks noGrp="1"/>
          </p:cNvSpPr>
          <p:nvPr>
            <p:ph type="body" sz="half" idx="2"/>
          </p:nvPr>
        </p:nvSpPr>
        <p:spPr>
          <a:xfrm>
            <a:off x="895350" y="2925763"/>
            <a:ext cx="4194175" cy="5421312"/>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216901254"/>
      </p:ext>
    </p:extLst>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ECBC65-AA8B-8949-9FC9-05F7795E7CD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DE0F180-8049-C14A-B374-13FA0D9E835F}"/>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908568811"/>
      </p:ext>
    </p:extLst>
  </p:cSld>
  <p:clrMapOvr>
    <a:masterClrMapping/>
  </p:clrMapOvr>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9CDA82-21C6-7D4F-B98E-EA9B824A4B07}"/>
              </a:ext>
            </a:extLst>
          </p:cNvPr>
          <p:cNvSpPr>
            <a:spLocks noGrp="1"/>
          </p:cNvSpPr>
          <p:nvPr>
            <p:ph type="title"/>
          </p:nvPr>
        </p:nvSpPr>
        <p:spPr>
          <a:xfrm>
            <a:off x="895350" y="650875"/>
            <a:ext cx="4194175" cy="2274888"/>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D348691A-4779-CE4C-9A2D-EC3D3CC1F177}"/>
              </a:ext>
            </a:extLst>
          </p:cNvPr>
          <p:cNvSpPr>
            <a:spLocks noGrp="1"/>
          </p:cNvSpPr>
          <p:nvPr>
            <p:ph type="pic" idx="1"/>
          </p:nvPr>
        </p:nvSpPr>
        <p:spPr>
          <a:xfrm>
            <a:off x="5529263" y="1404938"/>
            <a:ext cx="6583362" cy="69310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22D9FCC6-91E7-684A-88EC-2C690ABF5605}"/>
              </a:ext>
            </a:extLst>
          </p:cNvPr>
          <p:cNvSpPr>
            <a:spLocks noGrp="1"/>
          </p:cNvSpPr>
          <p:nvPr>
            <p:ph type="body" sz="half" idx="2"/>
          </p:nvPr>
        </p:nvSpPr>
        <p:spPr>
          <a:xfrm>
            <a:off x="895350" y="2925763"/>
            <a:ext cx="4194175" cy="5421312"/>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3157129635"/>
      </p:ext>
    </p:extLst>
  </p:cSld>
  <p:clrMapOvr>
    <a:masterClrMapping/>
  </p:clrMapOvr>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C7751C-BA8D-524D-B501-300DAEA5E467}"/>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134A3FA7-F32F-A54D-B041-6D670AF72742}"/>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337198896"/>
      </p:ext>
    </p:extLst>
  </p:cSld>
  <p:clrMapOvr>
    <a:masterClrMapping/>
  </p:clrMapOvr>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6738667E-4962-674C-89AF-FE518AE686BF}"/>
              </a:ext>
            </a:extLst>
          </p:cNvPr>
          <p:cNvSpPr>
            <a:spLocks noGrp="1"/>
          </p:cNvSpPr>
          <p:nvPr>
            <p:ph type="title" orient="vert"/>
          </p:nvPr>
        </p:nvSpPr>
        <p:spPr>
          <a:xfrm>
            <a:off x="9118600" y="239713"/>
            <a:ext cx="2616200" cy="8305800"/>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1BC7A487-8BB4-3D40-A19C-108381225434}"/>
              </a:ext>
            </a:extLst>
          </p:cNvPr>
          <p:cNvSpPr>
            <a:spLocks noGrp="1"/>
          </p:cNvSpPr>
          <p:nvPr>
            <p:ph type="body" orient="vert" idx="1"/>
          </p:nvPr>
        </p:nvSpPr>
        <p:spPr>
          <a:xfrm>
            <a:off x="1270000" y="239713"/>
            <a:ext cx="7696200" cy="83058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335712227"/>
      </p:ext>
    </p:extLst>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A69DF8-ED69-2447-B939-7A5B49701087}"/>
              </a:ext>
            </a:extLst>
          </p:cNvPr>
          <p:cNvSpPr>
            <a:spLocks noGrp="1"/>
          </p:cNvSpPr>
          <p:nvPr>
            <p:ph type="title"/>
          </p:nvPr>
        </p:nvSpPr>
        <p:spPr>
          <a:xfrm>
            <a:off x="887413" y="2432050"/>
            <a:ext cx="11217275" cy="4056063"/>
          </a:xfrm>
        </p:spPr>
        <p:txBody>
          <a:bodyPr/>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ECACA390-8426-234A-A264-51F25C99E60D}"/>
              </a:ext>
            </a:extLst>
          </p:cNvPr>
          <p:cNvSpPr>
            <a:spLocks noGrp="1"/>
          </p:cNvSpPr>
          <p:nvPr>
            <p:ph type="body" idx="1"/>
          </p:nvPr>
        </p:nvSpPr>
        <p:spPr>
          <a:xfrm>
            <a:off x="887413" y="6527800"/>
            <a:ext cx="11217275" cy="2133600"/>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a:t>Click to edit Master text styles</a:t>
            </a:r>
          </a:p>
        </p:txBody>
      </p:sp>
    </p:spTree>
    <p:extLst>
      <p:ext uri="{BB962C8B-B14F-4D97-AF65-F5344CB8AC3E}">
        <p14:creationId xmlns:p14="http://schemas.microsoft.com/office/powerpoint/2010/main" val="43619951"/>
      </p:ext>
    </p:extLst>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296FBB-0B36-A542-B799-023CECD34D1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A9A9043-E9DB-C541-BFE2-3B031D46F0A7}"/>
              </a:ext>
            </a:extLst>
          </p:cNvPr>
          <p:cNvSpPr>
            <a:spLocks noGrp="1"/>
          </p:cNvSpPr>
          <p:nvPr>
            <p:ph sz="half" idx="1"/>
          </p:nvPr>
        </p:nvSpPr>
        <p:spPr>
          <a:xfrm>
            <a:off x="1270000" y="5029200"/>
            <a:ext cx="5156200" cy="4724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EDA7AF8F-E955-614C-9A9A-6076A362F0B0}"/>
              </a:ext>
            </a:extLst>
          </p:cNvPr>
          <p:cNvSpPr>
            <a:spLocks noGrp="1"/>
          </p:cNvSpPr>
          <p:nvPr>
            <p:ph sz="half" idx="2"/>
          </p:nvPr>
        </p:nvSpPr>
        <p:spPr>
          <a:xfrm>
            <a:off x="6578600" y="5029200"/>
            <a:ext cx="5156200" cy="4724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397692987"/>
      </p:ext>
    </p:extLst>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71121E-F187-C84E-A433-19A08D950144}"/>
              </a:ext>
            </a:extLst>
          </p:cNvPr>
          <p:cNvSpPr>
            <a:spLocks noGrp="1"/>
          </p:cNvSpPr>
          <p:nvPr>
            <p:ph type="title"/>
          </p:nvPr>
        </p:nvSpPr>
        <p:spPr>
          <a:xfrm>
            <a:off x="895350" y="519113"/>
            <a:ext cx="11217275" cy="1885950"/>
          </a:xfrm>
        </p:spPr>
        <p:txBody>
          <a:bodyPr/>
          <a:lstStyle/>
          <a:p>
            <a:r>
              <a:rPr lang="en-US"/>
              <a:t>Click to edit Master title style</a:t>
            </a:r>
          </a:p>
        </p:txBody>
      </p:sp>
      <p:sp>
        <p:nvSpPr>
          <p:cNvPr id="3" name="Text Placeholder 2">
            <a:extLst>
              <a:ext uri="{FF2B5EF4-FFF2-40B4-BE49-F238E27FC236}">
                <a16:creationId xmlns:a16="http://schemas.microsoft.com/office/drawing/2014/main" id="{3A070362-F252-7F47-8EEA-6CFAB78A489F}"/>
              </a:ext>
            </a:extLst>
          </p:cNvPr>
          <p:cNvSpPr>
            <a:spLocks noGrp="1"/>
          </p:cNvSpPr>
          <p:nvPr>
            <p:ph type="body" idx="1"/>
          </p:nvPr>
        </p:nvSpPr>
        <p:spPr>
          <a:xfrm>
            <a:off x="895350" y="2390775"/>
            <a:ext cx="5502275" cy="117157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F4518ACB-D794-D146-A27C-C5B5F357FD29}"/>
              </a:ext>
            </a:extLst>
          </p:cNvPr>
          <p:cNvSpPr>
            <a:spLocks noGrp="1"/>
          </p:cNvSpPr>
          <p:nvPr>
            <p:ph sz="half" idx="2"/>
          </p:nvPr>
        </p:nvSpPr>
        <p:spPr>
          <a:xfrm>
            <a:off x="895350" y="3562350"/>
            <a:ext cx="5502275" cy="5240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3E9D9C80-81EE-0F4D-AEF1-22C78036B064}"/>
              </a:ext>
            </a:extLst>
          </p:cNvPr>
          <p:cNvSpPr>
            <a:spLocks noGrp="1"/>
          </p:cNvSpPr>
          <p:nvPr>
            <p:ph type="body" sz="quarter" idx="3"/>
          </p:nvPr>
        </p:nvSpPr>
        <p:spPr>
          <a:xfrm>
            <a:off x="6583363" y="2390775"/>
            <a:ext cx="5529262" cy="117157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0EA10944-BB43-5141-ABEB-099461FF5283}"/>
              </a:ext>
            </a:extLst>
          </p:cNvPr>
          <p:cNvSpPr>
            <a:spLocks noGrp="1"/>
          </p:cNvSpPr>
          <p:nvPr>
            <p:ph sz="quarter" idx="4"/>
          </p:nvPr>
        </p:nvSpPr>
        <p:spPr>
          <a:xfrm>
            <a:off x="6583363" y="3562350"/>
            <a:ext cx="5529262" cy="5240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57023745"/>
      </p:ext>
    </p:extLst>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93369B-C751-9643-AE0F-DEFC7C7EAB13}"/>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2759243406"/>
      </p:ext>
    </p:extLst>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91054204"/>
      </p:ext>
    </p:extLst>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FBB623-5726-8B4D-A30D-43F6EBFD87D3}"/>
              </a:ext>
            </a:extLst>
          </p:cNvPr>
          <p:cNvSpPr>
            <a:spLocks noGrp="1"/>
          </p:cNvSpPr>
          <p:nvPr>
            <p:ph type="title"/>
          </p:nvPr>
        </p:nvSpPr>
        <p:spPr>
          <a:xfrm>
            <a:off x="895350" y="650875"/>
            <a:ext cx="4194175" cy="2274888"/>
          </a:xfrm>
        </p:spPr>
        <p:txBody>
          <a:bodyPr/>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316B6FC8-EF2E-5B42-B7D1-AF69B61DC05B}"/>
              </a:ext>
            </a:extLst>
          </p:cNvPr>
          <p:cNvSpPr>
            <a:spLocks noGrp="1"/>
          </p:cNvSpPr>
          <p:nvPr>
            <p:ph idx="1"/>
          </p:nvPr>
        </p:nvSpPr>
        <p:spPr>
          <a:xfrm>
            <a:off x="5529263" y="1404938"/>
            <a:ext cx="6583362" cy="69310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8C700527-1F26-9446-916A-340592C850DF}"/>
              </a:ext>
            </a:extLst>
          </p:cNvPr>
          <p:cNvSpPr>
            <a:spLocks noGrp="1"/>
          </p:cNvSpPr>
          <p:nvPr>
            <p:ph type="body" sz="half" idx="2"/>
          </p:nvPr>
        </p:nvSpPr>
        <p:spPr>
          <a:xfrm>
            <a:off x="895350" y="2925763"/>
            <a:ext cx="4194175" cy="5421312"/>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3726379576"/>
      </p:ext>
    </p:extLst>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AAA538-410C-C542-983E-1F9123AA18EA}"/>
              </a:ext>
            </a:extLst>
          </p:cNvPr>
          <p:cNvSpPr>
            <a:spLocks noGrp="1"/>
          </p:cNvSpPr>
          <p:nvPr>
            <p:ph type="title"/>
          </p:nvPr>
        </p:nvSpPr>
        <p:spPr>
          <a:xfrm>
            <a:off x="895350" y="650875"/>
            <a:ext cx="4194175" cy="2274888"/>
          </a:xfrm>
        </p:spPr>
        <p:txBody>
          <a:bodyPr/>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C71F495B-161C-D341-ACA3-7A506A925089}"/>
              </a:ext>
            </a:extLst>
          </p:cNvPr>
          <p:cNvSpPr>
            <a:spLocks noGrp="1"/>
          </p:cNvSpPr>
          <p:nvPr>
            <p:ph type="pic" idx="1"/>
          </p:nvPr>
        </p:nvSpPr>
        <p:spPr>
          <a:xfrm>
            <a:off x="5529263" y="1404938"/>
            <a:ext cx="6583362" cy="69310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00B6ECF8-58BA-BE46-840E-0E25BF6C98B4}"/>
              </a:ext>
            </a:extLst>
          </p:cNvPr>
          <p:cNvSpPr>
            <a:spLocks noGrp="1"/>
          </p:cNvSpPr>
          <p:nvPr>
            <p:ph type="body" sz="half" idx="2"/>
          </p:nvPr>
        </p:nvSpPr>
        <p:spPr>
          <a:xfrm>
            <a:off x="895350" y="2925763"/>
            <a:ext cx="4194175" cy="5421312"/>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3896641159"/>
      </p:ext>
    </p:extLst>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5" name="Rectangle 1">
            <a:extLst>
              <a:ext uri="{FF2B5EF4-FFF2-40B4-BE49-F238E27FC236}">
                <a16:creationId xmlns:a16="http://schemas.microsoft.com/office/drawing/2014/main" id="{9D884205-41D4-D14E-BAA5-F7345B182F8D}"/>
              </a:ext>
            </a:extLst>
          </p:cNvPr>
          <p:cNvSpPr>
            <a:spLocks noChangeArrowheads="1"/>
          </p:cNvSpPr>
          <p:nvPr>
            <p:ph type="body" idx="1"/>
          </p:nvPr>
        </p:nvSpPr>
        <p:spPr bwMode="auto">
          <a:xfrm>
            <a:off x="1270000" y="5029200"/>
            <a:ext cx="10464800" cy="47244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50800" tIns="50800" rIns="50800" bIns="50800" numCol="1" anchor="t" anchorCtr="0" compatLnSpc="1">
            <a:prstTxWarp prst="textNoShape">
              <a:avLst/>
            </a:prstTxWarp>
          </a:bodyPr>
          <a:lstStyle/>
          <a:p>
            <a:pPr lvl="0"/>
            <a:r>
              <a:rPr lang="en-US" altLang="en-US">
                <a:sym typeface="Gill Sans" panose="020B0502020104020203" pitchFamily="34" charset="-79"/>
              </a:rPr>
              <a:t>Click to edit Master text styles</a:t>
            </a:r>
          </a:p>
          <a:p>
            <a:pPr lvl="1"/>
            <a:r>
              <a:rPr lang="en-US" altLang="en-US">
                <a:sym typeface="Gill Sans" panose="020B0502020104020203" pitchFamily="34" charset="-79"/>
              </a:rPr>
              <a:t>Second level</a:t>
            </a:r>
          </a:p>
          <a:p>
            <a:pPr lvl="2"/>
            <a:r>
              <a:rPr lang="en-US" altLang="en-US">
                <a:sym typeface="Gill Sans" panose="020B0502020104020203" pitchFamily="34" charset="-79"/>
              </a:rPr>
              <a:t>Third level</a:t>
            </a:r>
          </a:p>
          <a:p>
            <a:pPr lvl="3"/>
            <a:r>
              <a:rPr lang="en-US" altLang="en-US">
                <a:sym typeface="Gill Sans" panose="020B0502020104020203" pitchFamily="34" charset="-79"/>
              </a:rPr>
              <a:t>Fourth level</a:t>
            </a:r>
          </a:p>
          <a:p>
            <a:pPr lvl="4"/>
            <a:r>
              <a:rPr lang="en-US" altLang="en-US">
                <a:sym typeface="Gill Sans" panose="020B0502020104020203" pitchFamily="34" charset="-79"/>
              </a:rPr>
              <a:t>Fifth level</a:t>
            </a:r>
          </a:p>
        </p:txBody>
      </p:sp>
      <p:sp>
        <p:nvSpPr>
          <p:cNvPr id="1026" name="Rectangle 2">
            <a:extLst>
              <a:ext uri="{FF2B5EF4-FFF2-40B4-BE49-F238E27FC236}">
                <a16:creationId xmlns:a16="http://schemas.microsoft.com/office/drawing/2014/main" id="{4E704561-9DA4-CB42-8CEC-BB1C0DB6AE4D}"/>
              </a:ext>
            </a:extLst>
          </p:cNvPr>
          <p:cNvSpPr>
            <a:spLocks noChangeArrowheads="1"/>
          </p:cNvSpPr>
          <p:nvPr>
            <p:ph type="title"/>
          </p:nvPr>
        </p:nvSpPr>
        <p:spPr bwMode="auto">
          <a:xfrm>
            <a:off x="1270000" y="0"/>
            <a:ext cx="10464800" cy="49403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50800" tIns="50800" rIns="50800" bIns="50800" numCol="1" anchor="b" anchorCtr="0" compatLnSpc="1">
            <a:prstTxWarp prst="textNoShape">
              <a:avLst/>
            </a:prstTxWarp>
          </a:bodyPr>
          <a:lstStyle/>
          <a:p>
            <a:pPr lvl="0"/>
            <a:r>
              <a:rPr lang="en-US" altLang="en-US">
                <a:sym typeface="Gill Sans" panose="020B0502020104020203" pitchFamily="34" charset="-79"/>
              </a:rPr>
              <a:t>Click to edit Master title style</a:t>
            </a:r>
          </a:p>
        </p:txBody>
      </p:sp>
    </p:spTree>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Lst>
  <p:transition/>
  <p:txStyles>
    <p:titleStyle>
      <a:lvl1pPr algn="ctr" rtl="0" fontAlgn="base">
        <a:spcBef>
          <a:spcPct val="0"/>
        </a:spcBef>
        <a:spcAft>
          <a:spcPct val="0"/>
        </a:spcAft>
        <a:defRPr sz="8400" kern="1200">
          <a:solidFill>
            <a:schemeClr val="tx1"/>
          </a:solidFill>
          <a:latin typeface="+mj-lt"/>
          <a:ea typeface="+mj-ea"/>
          <a:cs typeface="+mj-cs"/>
          <a:sym typeface="Gill Sans" panose="020B0502020104020203" pitchFamily="34" charset="-79"/>
        </a:defRPr>
      </a:lvl1pPr>
      <a:lvl2pPr algn="ctr" rtl="0" fontAlgn="base">
        <a:spcBef>
          <a:spcPct val="0"/>
        </a:spcBef>
        <a:spcAft>
          <a:spcPct val="0"/>
        </a:spcAft>
        <a:defRPr sz="8400">
          <a:solidFill>
            <a:schemeClr val="tx1"/>
          </a:solidFill>
          <a:latin typeface="Gill Sans" panose="020B0502020104020203" pitchFamily="34" charset="-79"/>
          <a:ea typeface="ヒラギノ角ゴ ProN W3" panose="020B0300000000000000" pitchFamily="34" charset="-128"/>
          <a:sym typeface="Gill Sans" panose="020B0502020104020203" pitchFamily="34" charset="-79"/>
        </a:defRPr>
      </a:lvl2pPr>
      <a:lvl3pPr algn="ctr" rtl="0" fontAlgn="base">
        <a:spcBef>
          <a:spcPct val="0"/>
        </a:spcBef>
        <a:spcAft>
          <a:spcPct val="0"/>
        </a:spcAft>
        <a:defRPr sz="8400">
          <a:solidFill>
            <a:schemeClr val="tx1"/>
          </a:solidFill>
          <a:latin typeface="Gill Sans" panose="020B0502020104020203" pitchFamily="34" charset="-79"/>
          <a:ea typeface="ヒラギノ角ゴ ProN W3" panose="020B0300000000000000" pitchFamily="34" charset="-128"/>
          <a:sym typeface="Gill Sans" panose="020B0502020104020203" pitchFamily="34" charset="-79"/>
        </a:defRPr>
      </a:lvl3pPr>
      <a:lvl4pPr algn="ctr" rtl="0" fontAlgn="base">
        <a:spcBef>
          <a:spcPct val="0"/>
        </a:spcBef>
        <a:spcAft>
          <a:spcPct val="0"/>
        </a:spcAft>
        <a:defRPr sz="8400">
          <a:solidFill>
            <a:schemeClr val="tx1"/>
          </a:solidFill>
          <a:latin typeface="Gill Sans" panose="020B0502020104020203" pitchFamily="34" charset="-79"/>
          <a:ea typeface="ヒラギノ角ゴ ProN W3" panose="020B0300000000000000" pitchFamily="34" charset="-128"/>
          <a:sym typeface="Gill Sans" panose="020B0502020104020203" pitchFamily="34" charset="-79"/>
        </a:defRPr>
      </a:lvl4pPr>
      <a:lvl5pPr algn="ctr" rtl="0" fontAlgn="base">
        <a:spcBef>
          <a:spcPct val="0"/>
        </a:spcBef>
        <a:spcAft>
          <a:spcPct val="0"/>
        </a:spcAft>
        <a:defRPr sz="8400">
          <a:solidFill>
            <a:schemeClr val="tx1"/>
          </a:solidFill>
          <a:latin typeface="Gill Sans" panose="020B0502020104020203" pitchFamily="34" charset="-79"/>
          <a:ea typeface="ヒラギノ角ゴ ProN W3" panose="020B0300000000000000" pitchFamily="34" charset="-128"/>
          <a:sym typeface="Gill Sans" panose="020B0502020104020203" pitchFamily="34" charset="-79"/>
        </a:defRPr>
      </a:lvl5pPr>
      <a:lvl6pPr marL="457200" algn="ctr" rtl="0" fontAlgn="base">
        <a:spcBef>
          <a:spcPct val="0"/>
        </a:spcBef>
        <a:spcAft>
          <a:spcPct val="0"/>
        </a:spcAft>
        <a:defRPr sz="8400">
          <a:solidFill>
            <a:schemeClr val="tx1"/>
          </a:solidFill>
          <a:latin typeface="Gill Sans" panose="020B0502020104020203" pitchFamily="34" charset="-79"/>
          <a:ea typeface="ヒラギノ角ゴ ProN W3" panose="020B0300000000000000" pitchFamily="34" charset="-128"/>
          <a:sym typeface="Gill Sans" panose="020B0502020104020203" pitchFamily="34" charset="-79"/>
        </a:defRPr>
      </a:lvl6pPr>
      <a:lvl7pPr marL="914400" algn="ctr" rtl="0" fontAlgn="base">
        <a:spcBef>
          <a:spcPct val="0"/>
        </a:spcBef>
        <a:spcAft>
          <a:spcPct val="0"/>
        </a:spcAft>
        <a:defRPr sz="8400">
          <a:solidFill>
            <a:schemeClr val="tx1"/>
          </a:solidFill>
          <a:latin typeface="Gill Sans" panose="020B0502020104020203" pitchFamily="34" charset="-79"/>
          <a:ea typeface="ヒラギノ角ゴ ProN W3" panose="020B0300000000000000" pitchFamily="34" charset="-128"/>
          <a:sym typeface="Gill Sans" panose="020B0502020104020203" pitchFamily="34" charset="-79"/>
        </a:defRPr>
      </a:lvl7pPr>
      <a:lvl8pPr marL="1371600" algn="ctr" rtl="0" fontAlgn="base">
        <a:spcBef>
          <a:spcPct val="0"/>
        </a:spcBef>
        <a:spcAft>
          <a:spcPct val="0"/>
        </a:spcAft>
        <a:defRPr sz="8400">
          <a:solidFill>
            <a:schemeClr val="tx1"/>
          </a:solidFill>
          <a:latin typeface="Gill Sans" panose="020B0502020104020203" pitchFamily="34" charset="-79"/>
          <a:ea typeface="ヒラギノ角ゴ ProN W3" panose="020B0300000000000000" pitchFamily="34" charset="-128"/>
          <a:sym typeface="Gill Sans" panose="020B0502020104020203" pitchFamily="34" charset="-79"/>
        </a:defRPr>
      </a:lvl8pPr>
      <a:lvl9pPr marL="1828800" algn="ctr" rtl="0" fontAlgn="base">
        <a:spcBef>
          <a:spcPct val="0"/>
        </a:spcBef>
        <a:spcAft>
          <a:spcPct val="0"/>
        </a:spcAft>
        <a:defRPr sz="8400">
          <a:solidFill>
            <a:schemeClr val="tx1"/>
          </a:solidFill>
          <a:latin typeface="Gill Sans" panose="020B0502020104020203" pitchFamily="34" charset="-79"/>
          <a:ea typeface="ヒラギノ角ゴ ProN W3" panose="020B0300000000000000" pitchFamily="34" charset="-128"/>
          <a:sym typeface="Gill Sans" panose="020B0502020104020203" pitchFamily="34" charset="-79"/>
        </a:defRPr>
      </a:lvl9pPr>
    </p:titleStyle>
    <p:bodyStyle>
      <a:lvl1pPr algn="ctr" rtl="0" fontAlgn="base">
        <a:spcBef>
          <a:spcPct val="0"/>
        </a:spcBef>
        <a:spcAft>
          <a:spcPct val="0"/>
        </a:spcAft>
        <a:defRPr sz="3600" kern="1200">
          <a:solidFill>
            <a:schemeClr val="tx1"/>
          </a:solidFill>
          <a:latin typeface="+mn-lt"/>
          <a:ea typeface="+mn-ea"/>
          <a:cs typeface="+mn-cs"/>
          <a:sym typeface="Gill Sans" panose="020B0502020104020203" pitchFamily="34" charset="-79"/>
        </a:defRPr>
      </a:lvl1pPr>
      <a:lvl2pPr algn="ctr" rtl="0" fontAlgn="base">
        <a:spcBef>
          <a:spcPct val="0"/>
        </a:spcBef>
        <a:spcAft>
          <a:spcPct val="0"/>
        </a:spcAft>
        <a:defRPr sz="3600" kern="1200">
          <a:solidFill>
            <a:schemeClr val="tx1"/>
          </a:solidFill>
          <a:latin typeface="+mn-lt"/>
          <a:ea typeface="+mn-ea"/>
          <a:cs typeface="+mn-cs"/>
          <a:sym typeface="Gill Sans" panose="020B0502020104020203" pitchFamily="34" charset="-79"/>
        </a:defRPr>
      </a:lvl2pPr>
      <a:lvl3pPr algn="ctr" rtl="0" fontAlgn="base">
        <a:spcBef>
          <a:spcPct val="0"/>
        </a:spcBef>
        <a:spcAft>
          <a:spcPct val="0"/>
        </a:spcAft>
        <a:defRPr sz="3600" kern="1200">
          <a:solidFill>
            <a:schemeClr val="tx1"/>
          </a:solidFill>
          <a:latin typeface="+mn-lt"/>
          <a:ea typeface="+mn-ea"/>
          <a:cs typeface="+mn-cs"/>
          <a:sym typeface="Gill Sans" panose="020B0502020104020203" pitchFamily="34" charset="-79"/>
        </a:defRPr>
      </a:lvl3pPr>
      <a:lvl4pPr algn="ctr" rtl="0" fontAlgn="base">
        <a:spcBef>
          <a:spcPct val="0"/>
        </a:spcBef>
        <a:spcAft>
          <a:spcPct val="0"/>
        </a:spcAft>
        <a:defRPr sz="3600" kern="1200">
          <a:solidFill>
            <a:schemeClr val="tx1"/>
          </a:solidFill>
          <a:latin typeface="+mn-lt"/>
          <a:ea typeface="+mn-ea"/>
          <a:cs typeface="+mn-cs"/>
          <a:sym typeface="Gill Sans" panose="020B0502020104020203" pitchFamily="34" charset="-79"/>
        </a:defRPr>
      </a:lvl4pPr>
      <a:lvl5pPr algn="ctr" rtl="0" fontAlgn="base">
        <a:spcBef>
          <a:spcPct val="0"/>
        </a:spcBef>
        <a:spcAft>
          <a:spcPct val="0"/>
        </a:spcAft>
        <a:defRPr sz="3600" kern="1200">
          <a:solidFill>
            <a:schemeClr val="tx1"/>
          </a:solidFill>
          <a:latin typeface="+mn-lt"/>
          <a:ea typeface="+mn-ea"/>
          <a:cs typeface="+mn-cs"/>
          <a:sym typeface="Gill Sans" panose="020B0502020104020203" pitchFamily="34" charset="-79"/>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49" name="Rectangle 1">
            <a:extLst>
              <a:ext uri="{FF2B5EF4-FFF2-40B4-BE49-F238E27FC236}">
                <a16:creationId xmlns:a16="http://schemas.microsoft.com/office/drawing/2014/main" id="{6D03A6BC-3737-4F4A-8023-1D251F323F5B}"/>
              </a:ext>
            </a:extLst>
          </p:cNvPr>
          <p:cNvSpPr>
            <a:spLocks noChangeArrowheads="1"/>
          </p:cNvSpPr>
          <p:nvPr>
            <p:ph type="title"/>
          </p:nvPr>
        </p:nvSpPr>
        <p:spPr bwMode="auto">
          <a:xfrm>
            <a:off x="1270000" y="239713"/>
            <a:ext cx="10464800" cy="24653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50800" tIns="50800" rIns="50800" bIns="50800" numCol="1" anchor="ctr" anchorCtr="0" compatLnSpc="1">
            <a:prstTxWarp prst="textNoShape">
              <a:avLst/>
            </a:prstTxWarp>
          </a:bodyPr>
          <a:lstStyle/>
          <a:p>
            <a:pPr lvl="0"/>
            <a:r>
              <a:rPr lang="en-US" altLang="en-US">
                <a:sym typeface="Gill Sans" panose="020B0502020104020203" pitchFamily="34" charset="-79"/>
              </a:rPr>
              <a:t>Click to edit Master title style</a:t>
            </a:r>
          </a:p>
        </p:txBody>
      </p:sp>
      <p:sp>
        <p:nvSpPr>
          <p:cNvPr id="2050" name="Rectangle 2">
            <a:extLst>
              <a:ext uri="{FF2B5EF4-FFF2-40B4-BE49-F238E27FC236}">
                <a16:creationId xmlns:a16="http://schemas.microsoft.com/office/drawing/2014/main" id="{870AE5E7-243A-2843-AC77-871E5BB48C3C}"/>
              </a:ext>
            </a:extLst>
          </p:cNvPr>
          <p:cNvSpPr>
            <a:spLocks noChangeArrowheads="1"/>
          </p:cNvSpPr>
          <p:nvPr>
            <p:ph type="body" idx="1"/>
          </p:nvPr>
        </p:nvSpPr>
        <p:spPr bwMode="auto">
          <a:xfrm>
            <a:off x="1270000" y="2705100"/>
            <a:ext cx="10464800" cy="58404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50800" tIns="50800" rIns="50800" bIns="50800" numCol="1" anchor="ctr" anchorCtr="0" compatLnSpc="1">
            <a:prstTxWarp prst="textNoShape">
              <a:avLst/>
            </a:prstTxWarp>
          </a:bodyPr>
          <a:lstStyle/>
          <a:p>
            <a:pPr lvl="0"/>
            <a:r>
              <a:rPr lang="en-US" altLang="en-US">
                <a:sym typeface="Gill Sans" panose="020B0502020104020203" pitchFamily="34" charset="-79"/>
              </a:rPr>
              <a:t>Click to edit Master text styles</a:t>
            </a:r>
          </a:p>
          <a:p>
            <a:pPr lvl="1"/>
            <a:r>
              <a:rPr lang="en-US" altLang="en-US">
                <a:sym typeface="Gill Sans" panose="020B0502020104020203" pitchFamily="34" charset="-79"/>
              </a:rPr>
              <a:t>Second level</a:t>
            </a:r>
          </a:p>
          <a:p>
            <a:pPr lvl="2"/>
            <a:r>
              <a:rPr lang="en-US" altLang="en-US">
                <a:sym typeface="Gill Sans" panose="020B0502020104020203" pitchFamily="34" charset="-79"/>
              </a:rPr>
              <a:t>Third level</a:t>
            </a:r>
          </a:p>
          <a:p>
            <a:pPr lvl="3"/>
            <a:r>
              <a:rPr lang="en-US" altLang="en-US">
                <a:sym typeface="Gill Sans" panose="020B0502020104020203" pitchFamily="34" charset="-79"/>
              </a:rPr>
              <a:t>Fourth level</a:t>
            </a:r>
          </a:p>
          <a:p>
            <a:pPr lvl="4"/>
            <a:r>
              <a:rPr lang="en-US" altLang="en-US">
                <a:sym typeface="Gill Sans" panose="020B0502020104020203" pitchFamily="34" charset="-79"/>
              </a:rPr>
              <a:t>Fifth level</a:t>
            </a:r>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ransition/>
  <p:txStyles>
    <p:titleStyle>
      <a:lvl1pPr algn="ctr" rtl="0" fontAlgn="base">
        <a:spcBef>
          <a:spcPct val="0"/>
        </a:spcBef>
        <a:spcAft>
          <a:spcPct val="0"/>
        </a:spcAft>
        <a:defRPr sz="8400" kern="1200">
          <a:solidFill>
            <a:schemeClr val="tx1"/>
          </a:solidFill>
          <a:latin typeface="+mj-lt"/>
          <a:ea typeface="+mj-ea"/>
          <a:cs typeface="+mj-cs"/>
          <a:sym typeface="Gill Sans" panose="020B0502020104020203" pitchFamily="34" charset="-79"/>
        </a:defRPr>
      </a:lvl1pPr>
      <a:lvl2pPr algn="ctr" rtl="0" fontAlgn="base">
        <a:spcBef>
          <a:spcPct val="0"/>
        </a:spcBef>
        <a:spcAft>
          <a:spcPct val="0"/>
        </a:spcAft>
        <a:defRPr sz="8400">
          <a:solidFill>
            <a:schemeClr val="tx1"/>
          </a:solidFill>
          <a:latin typeface="Gill Sans" panose="020B0502020104020203" pitchFamily="34" charset="-79"/>
          <a:ea typeface="ヒラギノ角ゴ ProN W3" panose="020B0300000000000000" pitchFamily="34" charset="-128"/>
          <a:sym typeface="Gill Sans" panose="020B0502020104020203" pitchFamily="34" charset="-79"/>
        </a:defRPr>
      </a:lvl2pPr>
      <a:lvl3pPr algn="ctr" rtl="0" fontAlgn="base">
        <a:spcBef>
          <a:spcPct val="0"/>
        </a:spcBef>
        <a:spcAft>
          <a:spcPct val="0"/>
        </a:spcAft>
        <a:defRPr sz="8400">
          <a:solidFill>
            <a:schemeClr val="tx1"/>
          </a:solidFill>
          <a:latin typeface="Gill Sans" panose="020B0502020104020203" pitchFamily="34" charset="-79"/>
          <a:ea typeface="ヒラギノ角ゴ ProN W3" panose="020B0300000000000000" pitchFamily="34" charset="-128"/>
          <a:sym typeface="Gill Sans" panose="020B0502020104020203" pitchFamily="34" charset="-79"/>
        </a:defRPr>
      </a:lvl3pPr>
      <a:lvl4pPr algn="ctr" rtl="0" fontAlgn="base">
        <a:spcBef>
          <a:spcPct val="0"/>
        </a:spcBef>
        <a:spcAft>
          <a:spcPct val="0"/>
        </a:spcAft>
        <a:defRPr sz="8400">
          <a:solidFill>
            <a:schemeClr val="tx1"/>
          </a:solidFill>
          <a:latin typeface="Gill Sans" panose="020B0502020104020203" pitchFamily="34" charset="-79"/>
          <a:ea typeface="ヒラギノ角ゴ ProN W3" panose="020B0300000000000000" pitchFamily="34" charset="-128"/>
          <a:sym typeface="Gill Sans" panose="020B0502020104020203" pitchFamily="34" charset="-79"/>
        </a:defRPr>
      </a:lvl4pPr>
      <a:lvl5pPr algn="ctr" rtl="0" fontAlgn="base">
        <a:spcBef>
          <a:spcPct val="0"/>
        </a:spcBef>
        <a:spcAft>
          <a:spcPct val="0"/>
        </a:spcAft>
        <a:defRPr sz="8400">
          <a:solidFill>
            <a:schemeClr val="tx1"/>
          </a:solidFill>
          <a:latin typeface="Gill Sans" panose="020B0502020104020203" pitchFamily="34" charset="-79"/>
          <a:ea typeface="ヒラギノ角ゴ ProN W3" panose="020B0300000000000000" pitchFamily="34" charset="-128"/>
          <a:sym typeface="Gill Sans" panose="020B0502020104020203" pitchFamily="34" charset="-79"/>
        </a:defRPr>
      </a:lvl5pPr>
      <a:lvl6pPr marL="457200" algn="ctr" rtl="0" fontAlgn="base">
        <a:spcBef>
          <a:spcPct val="0"/>
        </a:spcBef>
        <a:spcAft>
          <a:spcPct val="0"/>
        </a:spcAft>
        <a:defRPr sz="8400">
          <a:solidFill>
            <a:schemeClr val="tx1"/>
          </a:solidFill>
          <a:latin typeface="Gill Sans" panose="020B0502020104020203" pitchFamily="34" charset="-79"/>
          <a:ea typeface="ヒラギノ角ゴ ProN W3" panose="020B0300000000000000" pitchFamily="34" charset="-128"/>
          <a:sym typeface="Gill Sans" panose="020B0502020104020203" pitchFamily="34" charset="-79"/>
        </a:defRPr>
      </a:lvl6pPr>
      <a:lvl7pPr marL="914400" algn="ctr" rtl="0" fontAlgn="base">
        <a:spcBef>
          <a:spcPct val="0"/>
        </a:spcBef>
        <a:spcAft>
          <a:spcPct val="0"/>
        </a:spcAft>
        <a:defRPr sz="8400">
          <a:solidFill>
            <a:schemeClr val="tx1"/>
          </a:solidFill>
          <a:latin typeface="Gill Sans" panose="020B0502020104020203" pitchFamily="34" charset="-79"/>
          <a:ea typeface="ヒラギノ角ゴ ProN W3" panose="020B0300000000000000" pitchFamily="34" charset="-128"/>
          <a:sym typeface="Gill Sans" panose="020B0502020104020203" pitchFamily="34" charset="-79"/>
        </a:defRPr>
      </a:lvl7pPr>
      <a:lvl8pPr marL="1371600" algn="ctr" rtl="0" fontAlgn="base">
        <a:spcBef>
          <a:spcPct val="0"/>
        </a:spcBef>
        <a:spcAft>
          <a:spcPct val="0"/>
        </a:spcAft>
        <a:defRPr sz="8400">
          <a:solidFill>
            <a:schemeClr val="tx1"/>
          </a:solidFill>
          <a:latin typeface="Gill Sans" panose="020B0502020104020203" pitchFamily="34" charset="-79"/>
          <a:ea typeface="ヒラギノ角ゴ ProN W3" panose="020B0300000000000000" pitchFamily="34" charset="-128"/>
          <a:sym typeface="Gill Sans" panose="020B0502020104020203" pitchFamily="34" charset="-79"/>
        </a:defRPr>
      </a:lvl8pPr>
      <a:lvl9pPr marL="1828800" algn="ctr" rtl="0" fontAlgn="base">
        <a:spcBef>
          <a:spcPct val="0"/>
        </a:spcBef>
        <a:spcAft>
          <a:spcPct val="0"/>
        </a:spcAft>
        <a:defRPr sz="8400">
          <a:solidFill>
            <a:schemeClr val="tx1"/>
          </a:solidFill>
          <a:latin typeface="Gill Sans" panose="020B0502020104020203" pitchFamily="34" charset="-79"/>
          <a:ea typeface="ヒラギノ角ゴ ProN W3" panose="020B0300000000000000" pitchFamily="34" charset="-128"/>
          <a:sym typeface="Gill Sans" panose="020B0502020104020203" pitchFamily="34" charset="-79"/>
        </a:defRPr>
      </a:lvl9pPr>
    </p:titleStyle>
    <p:bodyStyle>
      <a:lvl1pPr marL="584200" indent="-571500" algn="l" rtl="0" fontAlgn="base">
        <a:spcBef>
          <a:spcPts val="2400"/>
        </a:spcBef>
        <a:spcAft>
          <a:spcPct val="0"/>
        </a:spcAft>
        <a:buClr>
          <a:srgbClr val="000000"/>
        </a:buClr>
        <a:buSzPct val="171000"/>
        <a:buFont typeface="Gill Sans" panose="020B0502020104020203" pitchFamily="34" charset="-79"/>
        <a:buChar char="•"/>
        <a:defRPr sz="4200" kern="1200">
          <a:solidFill>
            <a:schemeClr val="tx1"/>
          </a:solidFill>
          <a:latin typeface="+mn-lt"/>
          <a:ea typeface="+mn-ea"/>
          <a:cs typeface="+mn-cs"/>
          <a:sym typeface="Gill Sans" panose="020B0502020104020203" pitchFamily="34" charset="-79"/>
        </a:defRPr>
      </a:lvl1pPr>
      <a:lvl2pPr marL="876300" indent="-571500" algn="l" rtl="0" fontAlgn="base">
        <a:spcBef>
          <a:spcPts val="2400"/>
        </a:spcBef>
        <a:spcAft>
          <a:spcPct val="0"/>
        </a:spcAft>
        <a:buClr>
          <a:srgbClr val="000000"/>
        </a:buClr>
        <a:buSzPct val="171000"/>
        <a:buFont typeface="Gill Sans" panose="020B0502020104020203" pitchFamily="34" charset="-79"/>
        <a:buChar char="•"/>
        <a:defRPr sz="4200" kern="1200">
          <a:solidFill>
            <a:schemeClr val="tx1"/>
          </a:solidFill>
          <a:latin typeface="+mn-lt"/>
          <a:ea typeface="+mn-ea"/>
          <a:cs typeface="+mn-cs"/>
          <a:sym typeface="Gill Sans" panose="020B0502020104020203" pitchFamily="34" charset="-79"/>
        </a:defRPr>
      </a:lvl2pPr>
      <a:lvl3pPr marL="1320800" indent="-571500" algn="l" rtl="0" fontAlgn="base">
        <a:spcBef>
          <a:spcPts val="2400"/>
        </a:spcBef>
        <a:spcAft>
          <a:spcPct val="0"/>
        </a:spcAft>
        <a:buClr>
          <a:srgbClr val="000000"/>
        </a:buClr>
        <a:buSzPct val="171000"/>
        <a:buFont typeface="Gill Sans" panose="020B0502020104020203" pitchFamily="34" charset="-79"/>
        <a:buChar char="•"/>
        <a:defRPr sz="4200" kern="1200">
          <a:solidFill>
            <a:schemeClr val="tx1"/>
          </a:solidFill>
          <a:latin typeface="+mn-lt"/>
          <a:ea typeface="+mn-ea"/>
          <a:cs typeface="+mn-cs"/>
          <a:sym typeface="Gill Sans" panose="020B0502020104020203" pitchFamily="34" charset="-79"/>
        </a:defRPr>
      </a:lvl3pPr>
      <a:lvl4pPr marL="1765300" indent="-571500" algn="l" rtl="0" fontAlgn="base">
        <a:spcBef>
          <a:spcPts val="2400"/>
        </a:spcBef>
        <a:spcAft>
          <a:spcPct val="0"/>
        </a:spcAft>
        <a:buClr>
          <a:srgbClr val="000000"/>
        </a:buClr>
        <a:buSzPct val="171000"/>
        <a:buFont typeface="Gill Sans" panose="020B0502020104020203" pitchFamily="34" charset="-79"/>
        <a:buChar char="•"/>
        <a:defRPr sz="4200" kern="1200">
          <a:solidFill>
            <a:schemeClr val="tx1"/>
          </a:solidFill>
          <a:latin typeface="+mn-lt"/>
          <a:ea typeface="+mn-ea"/>
          <a:cs typeface="+mn-cs"/>
          <a:sym typeface="Gill Sans" panose="020B0502020104020203" pitchFamily="34" charset="-79"/>
        </a:defRPr>
      </a:lvl4pPr>
      <a:lvl5pPr marL="2209800" indent="-571500" algn="l" rtl="0" fontAlgn="base">
        <a:spcBef>
          <a:spcPts val="2400"/>
        </a:spcBef>
        <a:spcAft>
          <a:spcPct val="0"/>
        </a:spcAft>
        <a:buClr>
          <a:srgbClr val="000000"/>
        </a:buClr>
        <a:buSzPct val="171000"/>
        <a:buFont typeface="Gill Sans" panose="020B0502020104020203" pitchFamily="34" charset="-79"/>
        <a:buChar char="•"/>
        <a:defRPr sz="4200" kern="1200">
          <a:solidFill>
            <a:schemeClr val="tx1"/>
          </a:solidFill>
          <a:latin typeface="+mn-lt"/>
          <a:ea typeface="+mn-ea"/>
          <a:cs typeface="+mn-cs"/>
          <a:sym typeface="Gill Sans" panose="020B0502020104020203" pitchFamily="34" charset="-79"/>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7.xml"/></Relationships>
</file>

<file path=ppt/slides/_rels/slide1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7.xml"/></Relationships>
</file>

<file path=ppt/slides/_rels/slide1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7.xml"/></Relationships>
</file>

<file path=ppt/slides/_rels/slide1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7.xml"/></Relationships>
</file>

<file path=ppt/slides/_rels/slide1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7.xml"/></Relationships>
</file>

<file path=ppt/slides/_rels/slide1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7.xml"/></Relationships>
</file>

<file path=ppt/slides/_rels/slide1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7.xml"/></Relationships>
</file>

<file path=ppt/slides/_rels/slide1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7.xml"/></Relationships>
</file>

<file path=ppt/slides/_rels/slide1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7.xml"/></Relationships>
</file>

<file path=ppt/slides/_rels/slide1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7.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7.xml"/></Relationships>
</file>

<file path=ppt/slides/_rels/slide20.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7.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7.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7.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7.xml"/></Relationships>
</file>

<file path=ppt/slides/_rels/slide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7.xml"/></Relationships>
</file>

<file path=ppt/slides/_rels/slide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7.xml"/></Relationships>
</file>

<file path=ppt/slides/_rels/slide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7.xml"/></Relationships>
</file>

<file path=ppt/slides/_rels/slide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7.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Tree>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D846A1-753B-0E4A-B97D-5E974E332E6B}"/>
              </a:ext>
            </a:extLst>
          </p:cNvPr>
          <p:cNvSpPr>
            <a:spLocks noGrp="1"/>
          </p:cNvSpPr>
          <p:nvPr>
            <p:ph type="title"/>
          </p:nvPr>
        </p:nvSpPr>
        <p:spPr>
          <a:xfrm>
            <a:off x="368300" y="4648200"/>
            <a:ext cx="12268200" cy="2465387"/>
          </a:xfrm>
        </p:spPr>
        <p:txBody>
          <a:bodyPr/>
          <a:lstStyle/>
          <a:p>
            <a:r>
              <a:rPr lang="en-US" sz="5400" i="1" dirty="0">
                <a:solidFill>
                  <a:schemeClr val="bg1"/>
                </a:solidFill>
                <a:effectLst>
                  <a:outerShdw blurRad="50800" dist="38100" dir="2700000" algn="tl" rotWithShape="0">
                    <a:prstClr val="black">
                      <a:alpha val="40000"/>
                    </a:prstClr>
                  </a:outerShdw>
                </a:effectLst>
              </a:rPr>
              <a:t>9 But you are a chosen race, a royal priesthood, a holy nation, a people for God’s own possession, so that you may proclaim the excellencies of Him who has called you out of darkness into His marvelous light; 10 for you once were not a people, but now you are the  people of God; you had not received mercy, but now you have received mercy. (1 Peter 2:9-10)</a:t>
            </a:r>
            <a:br>
              <a:rPr lang="en-US" sz="5400" i="1" dirty="0">
                <a:solidFill>
                  <a:schemeClr val="bg1"/>
                </a:solidFill>
                <a:effectLst>
                  <a:outerShdw blurRad="50800" dist="38100" dir="2700000" algn="tl" rotWithShape="0">
                    <a:prstClr val="black">
                      <a:alpha val="40000"/>
                    </a:prstClr>
                  </a:outerShdw>
                </a:effectLst>
              </a:rPr>
            </a:br>
            <a:br>
              <a:rPr lang="en-US" sz="5400" i="1" dirty="0">
                <a:solidFill>
                  <a:schemeClr val="bg1"/>
                </a:solidFill>
                <a:effectLst>
                  <a:outerShdw blurRad="50800" dist="38100" dir="2700000" algn="tl" rotWithShape="0">
                    <a:prstClr val="black">
                      <a:alpha val="40000"/>
                    </a:prstClr>
                  </a:outerShdw>
                </a:effectLst>
              </a:rPr>
            </a:br>
            <a:br>
              <a:rPr lang="en-US" sz="5400" i="1" dirty="0">
                <a:solidFill>
                  <a:schemeClr val="bg1"/>
                </a:solidFill>
                <a:effectLst>
                  <a:outerShdw blurRad="50800" dist="38100" dir="2700000" algn="tl" rotWithShape="0">
                    <a:prstClr val="black">
                      <a:alpha val="40000"/>
                    </a:prstClr>
                  </a:outerShdw>
                </a:effectLst>
              </a:rPr>
            </a:br>
            <a:endParaRPr lang="en-US" sz="5400" i="1" dirty="0">
              <a:solidFill>
                <a:schemeClr val="bg1"/>
              </a:solidFill>
              <a:effectLst>
                <a:outerShdw blurRad="50800" dist="38100" dir="2700000" algn="tl" rotWithShape="0">
                  <a:prstClr val="black">
                    <a:alpha val="40000"/>
                  </a:prstClr>
                </a:outerShdw>
              </a:effectLst>
            </a:endParaRPr>
          </a:p>
        </p:txBody>
      </p:sp>
    </p:spTree>
    <p:extLst>
      <p:ext uri="{BB962C8B-B14F-4D97-AF65-F5344CB8AC3E}">
        <p14:creationId xmlns:p14="http://schemas.microsoft.com/office/powerpoint/2010/main" val="659870635"/>
      </p:ext>
    </p:extLst>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2AD369-C087-0746-B38B-E02FD34D876F}"/>
              </a:ext>
            </a:extLst>
          </p:cNvPr>
          <p:cNvSpPr>
            <a:spLocks noGrp="1"/>
          </p:cNvSpPr>
          <p:nvPr>
            <p:ph type="title"/>
          </p:nvPr>
        </p:nvSpPr>
        <p:spPr>
          <a:xfrm>
            <a:off x="863600" y="6400800"/>
            <a:ext cx="10464800" cy="2465387"/>
          </a:xfrm>
        </p:spPr>
        <p:txBody>
          <a:bodyPr/>
          <a:lstStyle/>
          <a:p>
            <a:r>
              <a:rPr lang="en-US" dirty="0">
                <a:solidFill>
                  <a:schemeClr val="bg1"/>
                </a:solidFill>
                <a:effectLst>
                  <a:outerShdw blurRad="50800" dist="38100" dir="2700000" algn="tl" rotWithShape="0">
                    <a:prstClr val="black">
                      <a:alpha val="40000"/>
                    </a:prstClr>
                  </a:outerShdw>
                </a:effectLst>
              </a:rPr>
              <a:t>4. Thank God For His Blessings</a:t>
            </a:r>
          </a:p>
        </p:txBody>
      </p:sp>
    </p:spTree>
    <p:extLst>
      <p:ext uri="{BB962C8B-B14F-4D97-AF65-F5344CB8AC3E}">
        <p14:creationId xmlns:p14="http://schemas.microsoft.com/office/powerpoint/2010/main" val="1436587779"/>
      </p:ext>
    </p:extLst>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044E83-6CB3-E440-B05F-AFAD1962FB1B}"/>
              </a:ext>
            </a:extLst>
          </p:cNvPr>
          <p:cNvSpPr>
            <a:spLocks noGrp="1"/>
          </p:cNvSpPr>
          <p:nvPr>
            <p:ph type="title"/>
          </p:nvPr>
        </p:nvSpPr>
        <p:spPr>
          <a:xfrm>
            <a:off x="330200" y="4572000"/>
            <a:ext cx="12344400" cy="2465387"/>
          </a:xfrm>
        </p:spPr>
        <p:txBody>
          <a:bodyPr/>
          <a:lstStyle/>
          <a:p>
            <a:r>
              <a:rPr lang="en-US" sz="6000" i="1" dirty="0">
                <a:solidFill>
                  <a:schemeClr val="bg1"/>
                </a:solidFill>
                <a:effectLst>
                  <a:outerShdw blurRad="50800" dist="38100" dir="2700000" algn="tl" rotWithShape="0">
                    <a:prstClr val="black">
                      <a:alpha val="40000"/>
                    </a:prstClr>
                  </a:outerShdw>
                </a:effectLst>
              </a:rPr>
              <a:t>3 Blessed be the God and Father of our Lord Jesus Christ, who has blessed us with every spiritual blessing in the heavenly places in Christ, (Ephesians 1:3)</a:t>
            </a:r>
            <a:endParaRPr lang="en-US" sz="8800" dirty="0">
              <a:effectLst>
                <a:outerShdw blurRad="50800" dist="38100" dir="2700000" algn="tl" rotWithShape="0">
                  <a:prstClr val="black">
                    <a:alpha val="40000"/>
                  </a:prstClr>
                </a:outerShdw>
              </a:effectLst>
            </a:endParaRPr>
          </a:p>
        </p:txBody>
      </p:sp>
    </p:spTree>
    <p:extLst>
      <p:ext uri="{BB962C8B-B14F-4D97-AF65-F5344CB8AC3E}">
        <p14:creationId xmlns:p14="http://schemas.microsoft.com/office/powerpoint/2010/main" val="978218857"/>
      </p:ext>
    </p:extLst>
  </p:cSld>
  <p:clrMapOvr>
    <a:masterClrMapping/>
  </p:clrMapOvr>
  <p:transition/>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2AD369-C087-0746-B38B-E02FD34D876F}"/>
              </a:ext>
            </a:extLst>
          </p:cNvPr>
          <p:cNvSpPr>
            <a:spLocks noGrp="1"/>
          </p:cNvSpPr>
          <p:nvPr>
            <p:ph type="title"/>
          </p:nvPr>
        </p:nvSpPr>
        <p:spPr>
          <a:xfrm>
            <a:off x="863600" y="6400800"/>
            <a:ext cx="10464800" cy="2465387"/>
          </a:xfrm>
        </p:spPr>
        <p:txBody>
          <a:bodyPr/>
          <a:lstStyle/>
          <a:p>
            <a:r>
              <a:rPr lang="en-US" dirty="0">
                <a:solidFill>
                  <a:schemeClr val="bg1"/>
                </a:solidFill>
                <a:effectLst>
                  <a:outerShdw blurRad="50800" dist="38100" dir="2700000" algn="tl" rotWithShape="0">
                    <a:prstClr val="black">
                      <a:alpha val="40000"/>
                    </a:prstClr>
                  </a:outerShdw>
                </a:effectLst>
              </a:rPr>
              <a:t>5. Thank God For His Grace &amp; Mercy</a:t>
            </a:r>
          </a:p>
        </p:txBody>
      </p:sp>
    </p:spTree>
    <p:extLst>
      <p:ext uri="{BB962C8B-B14F-4D97-AF65-F5344CB8AC3E}">
        <p14:creationId xmlns:p14="http://schemas.microsoft.com/office/powerpoint/2010/main" val="3238522868"/>
      </p:ext>
    </p:extLst>
  </p:cSld>
  <p:clrMapOvr>
    <a:masterClrMapping/>
  </p:clrMapOvr>
  <p:transition/>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044E83-6CB3-E440-B05F-AFAD1962FB1B}"/>
              </a:ext>
            </a:extLst>
          </p:cNvPr>
          <p:cNvSpPr>
            <a:spLocks noGrp="1"/>
          </p:cNvSpPr>
          <p:nvPr>
            <p:ph type="title"/>
          </p:nvPr>
        </p:nvSpPr>
        <p:spPr>
          <a:xfrm>
            <a:off x="330200" y="4343400"/>
            <a:ext cx="12344400" cy="2971800"/>
          </a:xfrm>
        </p:spPr>
        <p:txBody>
          <a:bodyPr/>
          <a:lstStyle/>
          <a:p>
            <a:r>
              <a:rPr lang="en-US" sz="6000" i="1" dirty="0">
                <a:solidFill>
                  <a:schemeClr val="bg1"/>
                </a:solidFill>
                <a:effectLst>
                  <a:outerShdw blurRad="50800" dist="38100" dir="2700000" algn="tl" rotWithShape="0">
                    <a:prstClr val="black">
                      <a:alpha val="40000"/>
                    </a:prstClr>
                  </a:outerShdw>
                </a:effectLst>
              </a:rPr>
              <a:t>11 For the grace of God has appeared, bringing salvation to all men, 12 instructing us to deny ungodliness and worldly desires and to live sensibly, righteously and godly in the present age (Titus 2;11-12)</a:t>
            </a:r>
            <a:endParaRPr lang="en-US" sz="8800" dirty="0">
              <a:effectLst>
                <a:outerShdw blurRad="50800" dist="38100" dir="2700000" algn="tl" rotWithShape="0">
                  <a:prstClr val="black">
                    <a:alpha val="40000"/>
                  </a:prstClr>
                </a:outerShdw>
              </a:effectLst>
            </a:endParaRPr>
          </a:p>
        </p:txBody>
      </p:sp>
    </p:spTree>
    <p:extLst>
      <p:ext uri="{BB962C8B-B14F-4D97-AF65-F5344CB8AC3E}">
        <p14:creationId xmlns:p14="http://schemas.microsoft.com/office/powerpoint/2010/main" val="4261200427"/>
      </p:ext>
    </p:extLst>
  </p:cSld>
  <p:clrMapOvr>
    <a:masterClrMapping/>
  </p:clrMapOvr>
  <p:transition/>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2AD369-C087-0746-B38B-E02FD34D876F}"/>
              </a:ext>
            </a:extLst>
          </p:cNvPr>
          <p:cNvSpPr>
            <a:spLocks noGrp="1"/>
          </p:cNvSpPr>
          <p:nvPr>
            <p:ph type="title"/>
          </p:nvPr>
        </p:nvSpPr>
        <p:spPr>
          <a:xfrm>
            <a:off x="863600" y="6400800"/>
            <a:ext cx="10464800" cy="2465387"/>
          </a:xfrm>
        </p:spPr>
        <p:txBody>
          <a:bodyPr/>
          <a:lstStyle/>
          <a:p>
            <a:r>
              <a:rPr lang="en-US" dirty="0">
                <a:solidFill>
                  <a:schemeClr val="bg1"/>
                </a:solidFill>
                <a:effectLst>
                  <a:outerShdw blurRad="50800" dist="38100" dir="2700000" algn="tl" rotWithShape="0">
                    <a:prstClr val="black">
                      <a:alpha val="40000"/>
                    </a:prstClr>
                  </a:outerShdw>
                </a:effectLst>
              </a:rPr>
              <a:t>6. Thank God For His Blessings</a:t>
            </a:r>
          </a:p>
        </p:txBody>
      </p:sp>
    </p:spTree>
    <p:extLst>
      <p:ext uri="{BB962C8B-B14F-4D97-AF65-F5344CB8AC3E}">
        <p14:creationId xmlns:p14="http://schemas.microsoft.com/office/powerpoint/2010/main" val="2174231501"/>
      </p:ext>
    </p:extLst>
  </p:cSld>
  <p:clrMapOvr>
    <a:masterClrMapping/>
  </p:clrMapOvr>
  <p:transition/>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044E83-6CB3-E440-B05F-AFAD1962FB1B}"/>
              </a:ext>
            </a:extLst>
          </p:cNvPr>
          <p:cNvSpPr>
            <a:spLocks noGrp="1"/>
          </p:cNvSpPr>
          <p:nvPr>
            <p:ph type="title"/>
          </p:nvPr>
        </p:nvSpPr>
        <p:spPr>
          <a:xfrm>
            <a:off x="330200" y="4876800"/>
            <a:ext cx="12344400" cy="2971800"/>
          </a:xfrm>
        </p:spPr>
        <p:txBody>
          <a:bodyPr/>
          <a:lstStyle/>
          <a:p>
            <a:r>
              <a:rPr lang="en-US" sz="6000" i="1" dirty="0">
                <a:solidFill>
                  <a:schemeClr val="bg1"/>
                </a:solidFill>
                <a:effectLst>
                  <a:outerShdw blurRad="50800" dist="38100" dir="2700000" algn="tl" rotWithShape="0">
                    <a:prstClr val="black">
                      <a:alpha val="40000"/>
                    </a:prstClr>
                  </a:outerShdw>
                </a:effectLst>
              </a:rPr>
              <a:t>4 For by these He has granted to us His precious and magnificent promises, so that by them you may become partakers of the divine nature, having escaped the corruption that is in the world by lust. </a:t>
            </a:r>
            <a:br>
              <a:rPr lang="en-US" sz="6000" i="1" dirty="0">
                <a:solidFill>
                  <a:schemeClr val="bg1"/>
                </a:solidFill>
                <a:effectLst>
                  <a:outerShdw blurRad="50800" dist="38100" dir="2700000" algn="tl" rotWithShape="0">
                    <a:prstClr val="black">
                      <a:alpha val="40000"/>
                    </a:prstClr>
                  </a:outerShdw>
                </a:effectLst>
              </a:rPr>
            </a:br>
            <a:r>
              <a:rPr lang="en-US" sz="6000" i="1" dirty="0">
                <a:solidFill>
                  <a:schemeClr val="bg1"/>
                </a:solidFill>
                <a:effectLst>
                  <a:outerShdw blurRad="50800" dist="38100" dir="2700000" algn="tl" rotWithShape="0">
                    <a:prstClr val="black">
                      <a:alpha val="40000"/>
                    </a:prstClr>
                  </a:outerShdw>
                </a:effectLst>
              </a:rPr>
              <a:t>(2 Peter 1:4)</a:t>
            </a:r>
            <a:endParaRPr lang="en-US" sz="8800" dirty="0">
              <a:effectLst>
                <a:outerShdw blurRad="50800" dist="38100" dir="2700000" algn="tl" rotWithShape="0">
                  <a:prstClr val="black">
                    <a:alpha val="40000"/>
                  </a:prstClr>
                </a:outerShdw>
              </a:effectLst>
            </a:endParaRPr>
          </a:p>
        </p:txBody>
      </p:sp>
    </p:spTree>
    <p:extLst>
      <p:ext uri="{BB962C8B-B14F-4D97-AF65-F5344CB8AC3E}">
        <p14:creationId xmlns:p14="http://schemas.microsoft.com/office/powerpoint/2010/main" val="2608598581"/>
      </p:ext>
    </p:extLst>
  </p:cSld>
  <p:clrMapOvr>
    <a:masterClrMapping/>
  </p:clrMapOvr>
  <p:transition/>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044E83-6CB3-E440-B05F-AFAD1962FB1B}"/>
              </a:ext>
            </a:extLst>
          </p:cNvPr>
          <p:cNvSpPr>
            <a:spLocks noGrp="1"/>
          </p:cNvSpPr>
          <p:nvPr>
            <p:ph type="title"/>
          </p:nvPr>
        </p:nvSpPr>
        <p:spPr>
          <a:xfrm>
            <a:off x="330200" y="4114800"/>
            <a:ext cx="12344400" cy="2971800"/>
          </a:xfrm>
        </p:spPr>
        <p:txBody>
          <a:bodyPr/>
          <a:lstStyle/>
          <a:p>
            <a:r>
              <a:rPr lang="en-US" sz="6000" i="1" dirty="0">
                <a:solidFill>
                  <a:schemeClr val="bg1"/>
                </a:solidFill>
                <a:effectLst>
                  <a:outerShdw blurRad="50800" dist="38100" dir="2700000" algn="tl" rotWithShape="0">
                    <a:prstClr val="black">
                      <a:alpha val="40000"/>
                    </a:prstClr>
                  </a:outerShdw>
                </a:effectLst>
              </a:rPr>
              <a:t>20 For as many as are the promises of God, in Him they are yes; therefore also through Him is our Amen to the glory of God through us. (2 Corinthians 1:20)</a:t>
            </a:r>
            <a:endParaRPr lang="en-US" sz="8800" dirty="0">
              <a:effectLst>
                <a:outerShdw blurRad="50800" dist="38100" dir="2700000" algn="tl" rotWithShape="0">
                  <a:prstClr val="black">
                    <a:alpha val="40000"/>
                  </a:prstClr>
                </a:outerShdw>
              </a:effectLst>
            </a:endParaRPr>
          </a:p>
        </p:txBody>
      </p:sp>
    </p:spTree>
    <p:extLst>
      <p:ext uri="{BB962C8B-B14F-4D97-AF65-F5344CB8AC3E}">
        <p14:creationId xmlns:p14="http://schemas.microsoft.com/office/powerpoint/2010/main" val="39239565"/>
      </p:ext>
    </p:extLst>
  </p:cSld>
  <p:clrMapOvr>
    <a:masterClrMapping/>
  </p:clrMapOvr>
  <p:transition/>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2AD369-C087-0746-B38B-E02FD34D876F}"/>
              </a:ext>
            </a:extLst>
          </p:cNvPr>
          <p:cNvSpPr>
            <a:spLocks noGrp="1"/>
          </p:cNvSpPr>
          <p:nvPr>
            <p:ph type="title"/>
          </p:nvPr>
        </p:nvSpPr>
        <p:spPr>
          <a:xfrm>
            <a:off x="863600" y="6400800"/>
            <a:ext cx="10464800" cy="2465387"/>
          </a:xfrm>
        </p:spPr>
        <p:txBody>
          <a:bodyPr/>
          <a:lstStyle/>
          <a:p>
            <a:r>
              <a:rPr lang="en-US" dirty="0">
                <a:solidFill>
                  <a:schemeClr val="bg1"/>
                </a:solidFill>
                <a:effectLst>
                  <a:outerShdw blurRad="50800" dist="38100" dir="2700000" algn="tl" rotWithShape="0">
                    <a:prstClr val="black">
                      <a:alpha val="40000"/>
                    </a:prstClr>
                  </a:outerShdw>
                </a:effectLst>
              </a:rPr>
              <a:t>7. Thank God For His Word</a:t>
            </a:r>
          </a:p>
        </p:txBody>
      </p:sp>
    </p:spTree>
    <p:extLst>
      <p:ext uri="{BB962C8B-B14F-4D97-AF65-F5344CB8AC3E}">
        <p14:creationId xmlns:p14="http://schemas.microsoft.com/office/powerpoint/2010/main" val="2926320147"/>
      </p:ext>
    </p:extLst>
  </p:cSld>
  <p:clrMapOvr>
    <a:masterClrMapping/>
  </p:clrMapOvr>
  <p:transition/>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044E83-6CB3-E440-B05F-AFAD1962FB1B}"/>
              </a:ext>
            </a:extLst>
          </p:cNvPr>
          <p:cNvSpPr>
            <a:spLocks noGrp="1"/>
          </p:cNvSpPr>
          <p:nvPr>
            <p:ph type="title"/>
          </p:nvPr>
        </p:nvSpPr>
        <p:spPr>
          <a:xfrm>
            <a:off x="330200" y="4885267"/>
            <a:ext cx="12344400" cy="2971800"/>
          </a:xfrm>
        </p:spPr>
        <p:txBody>
          <a:bodyPr/>
          <a:lstStyle/>
          <a:p>
            <a:r>
              <a:rPr lang="en-US" sz="6000" i="1" dirty="0">
                <a:solidFill>
                  <a:schemeClr val="bg1"/>
                </a:solidFill>
                <a:effectLst>
                  <a:outerShdw blurRad="50800" dist="38100" dir="2700000" algn="tl" rotWithShape="0">
                    <a:prstClr val="black">
                      <a:alpha val="40000"/>
                    </a:prstClr>
                  </a:outerShdw>
                </a:effectLst>
              </a:rPr>
              <a:t>16 All Scripture is inspired by God and profitable for teaching, for reproof, for correction, for training in righteousness; 17 so that the man of God may be adequate, equipped for every good work. </a:t>
            </a:r>
            <a:br>
              <a:rPr lang="en-US" sz="6000" i="1" dirty="0">
                <a:solidFill>
                  <a:schemeClr val="bg1"/>
                </a:solidFill>
                <a:effectLst>
                  <a:outerShdw blurRad="50800" dist="38100" dir="2700000" algn="tl" rotWithShape="0">
                    <a:prstClr val="black">
                      <a:alpha val="40000"/>
                    </a:prstClr>
                  </a:outerShdw>
                </a:effectLst>
              </a:rPr>
            </a:br>
            <a:r>
              <a:rPr lang="en-US" sz="6000" i="1" dirty="0">
                <a:solidFill>
                  <a:schemeClr val="bg1"/>
                </a:solidFill>
                <a:effectLst>
                  <a:outerShdw blurRad="50800" dist="38100" dir="2700000" algn="tl" rotWithShape="0">
                    <a:prstClr val="black">
                      <a:alpha val="40000"/>
                    </a:prstClr>
                  </a:outerShdw>
                </a:effectLst>
              </a:rPr>
              <a:t>(2 Timothy 3:16-17)</a:t>
            </a:r>
            <a:endParaRPr lang="en-US" sz="8800" dirty="0">
              <a:effectLst>
                <a:outerShdw blurRad="50800" dist="38100" dir="2700000" algn="tl" rotWithShape="0">
                  <a:prstClr val="black">
                    <a:alpha val="40000"/>
                  </a:prstClr>
                </a:outerShdw>
              </a:effectLst>
            </a:endParaRPr>
          </a:p>
        </p:txBody>
      </p:sp>
    </p:spTree>
    <p:extLst>
      <p:ext uri="{BB962C8B-B14F-4D97-AF65-F5344CB8AC3E}">
        <p14:creationId xmlns:p14="http://schemas.microsoft.com/office/powerpoint/2010/main" val="888228552"/>
      </p:ext>
    </p:extLst>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2AD369-C087-0746-B38B-E02FD34D876F}"/>
              </a:ext>
            </a:extLst>
          </p:cNvPr>
          <p:cNvSpPr>
            <a:spLocks noGrp="1"/>
          </p:cNvSpPr>
          <p:nvPr>
            <p:ph type="title"/>
          </p:nvPr>
        </p:nvSpPr>
        <p:spPr>
          <a:xfrm>
            <a:off x="863600" y="6400800"/>
            <a:ext cx="10464800" cy="2465387"/>
          </a:xfrm>
        </p:spPr>
        <p:txBody>
          <a:bodyPr/>
          <a:lstStyle/>
          <a:p>
            <a:r>
              <a:rPr lang="en-US" dirty="0">
                <a:solidFill>
                  <a:schemeClr val="bg1"/>
                </a:solidFill>
                <a:effectLst>
                  <a:outerShdw blurRad="50800" dist="38100" dir="2700000" algn="tl" rotWithShape="0">
                    <a:prstClr val="black">
                      <a:alpha val="40000"/>
                    </a:prstClr>
                  </a:outerShdw>
                </a:effectLst>
              </a:rPr>
              <a:t>1. Thank God For His Goodness</a:t>
            </a:r>
          </a:p>
        </p:txBody>
      </p:sp>
    </p:spTree>
  </p:cSld>
  <p:clrMapOvr>
    <a:masterClrMapping/>
  </p:clrMapOvr>
  <p:transition/>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Tree>
  </p:cSld>
  <p:clrMapOvr>
    <a:masterClrMapping/>
  </p:clrMapOvr>
  <p:transition/>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Tree>
  </p:cSld>
  <p:clrMapOvr>
    <a:masterClrMapping/>
  </p:clrMapOvr>
  <p:transition/>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D846A1-753B-0E4A-B97D-5E974E332E6B}"/>
              </a:ext>
            </a:extLst>
          </p:cNvPr>
          <p:cNvSpPr>
            <a:spLocks noGrp="1"/>
          </p:cNvSpPr>
          <p:nvPr>
            <p:ph type="title"/>
          </p:nvPr>
        </p:nvSpPr>
        <p:spPr>
          <a:xfrm>
            <a:off x="368300" y="3644106"/>
            <a:ext cx="12268200" cy="2465387"/>
          </a:xfrm>
        </p:spPr>
        <p:txBody>
          <a:bodyPr/>
          <a:lstStyle/>
          <a:p>
            <a:r>
              <a:rPr lang="en-US" sz="5400" i="1" dirty="0">
                <a:solidFill>
                  <a:schemeClr val="bg1"/>
                </a:solidFill>
                <a:effectLst>
                  <a:outerShdw blurRad="50800" dist="38100" dir="2700000" algn="tl" rotWithShape="0">
                    <a:prstClr val="black">
                      <a:alpha val="40000"/>
                    </a:prstClr>
                  </a:outerShdw>
                </a:effectLst>
              </a:rPr>
              <a:t>11 And all the angels were standing around the throne and around the elders and the four living creatures; and they fell on their faces before the throne and worshiped God,</a:t>
            </a:r>
            <a:br>
              <a:rPr lang="en-US" sz="5400" i="1" dirty="0">
                <a:solidFill>
                  <a:schemeClr val="bg1"/>
                </a:solidFill>
                <a:effectLst>
                  <a:outerShdw blurRad="50800" dist="38100" dir="2700000" algn="tl" rotWithShape="0">
                    <a:prstClr val="black">
                      <a:alpha val="40000"/>
                    </a:prstClr>
                  </a:outerShdw>
                </a:effectLst>
              </a:rPr>
            </a:br>
            <a:r>
              <a:rPr lang="en-US" sz="5400" i="1" dirty="0">
                <a:solidFill>
                  <a:schemeClr val="bg1"/>
                </a:solidFill>
                <a:effectLst>
                  <a:outerShdw blurRad="50800" dist="38100" dir="2700000" algn="tl" rotWithShape="0">
                    <a:prstClr val="black">
                      <a:alpha val="40000"/>
                    </a:prstClr>
                  </a:outerShdw>
                </a:effectLst>
              </a:rPr>
              <a:t> 12 saying, “Amen, blessing and glory and wisdom and thanksgiving and honor and power and might, be to our God forever and ever. Amen.” (Revelation 7:11-12)</a:t>
            </a:r>
            <a:br>
              <a:rPr lang="en-US" sz="5400" i="1" dirty="0">
                <a:solidFill>
                  <a:schemeClr val="bg1"/>
                </a:solidFill>
                <a:effectLst>
                  <a:outerShdw blurRad="50800" dist="38100" dir="2700000" algn="tl" rotWithShape="0">
                    <a:prstClr val="black">
                      <a:alpha val="40000"/>
                    </a:prstClr>
                  </a:outerShdw>
                </a:effectLst>
              </a:rPr>
            </a:br>
            <a:endParaRPr lang="en-US" sz="5400" i="1" dirty="0">
              <a:solidFill>
                <a:schemeClr val="bg1"/>
              </a:solidFill>
              <a:effectLst>
                <a:outerShdw blurRad="50800" dist="38100" dir="2700000" algn="tl" rotWithShape="0">
                  <a:prstClr val="black">
                    <a:alpha val="40000"/>
                  </a:prstClr>
                </a:outerShdw>
              </a:effectLst>
            </a:endParaRPr>
          </a:p>
        </p:txBody>
      </p:sp>
    </p:spTree>
    <p:extLst>
      <p:ext uri="{BB962C8B-B14F-4D97-AF65-F5344CB8AC3E}">
        <p14:creationId xmlns:p14="http://schemas.microsoft.com/office/powerpoint/2010/main" val="924491126"/>
      </p:ext>
    </p:extLst>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044E83-6CB3-E440-B05F-AFAD1962FB1B}"/>
              </a:ext>
            </a:extLst>
          </p:cNvPr>
          <p:cNvSpPr>
            <a:spLocks noGrp="1"/>
          </p:cNvSpPr>
          <p:nvPr>
            <p:ph type="title"/>
          </p:nvPr>
        </p:nvSpPr>
        <p:spPr>
          <a:xfrm>
            <a:off x="330200" y="5181600"/>
            <a:ext cx="12344400" cy="2465387"/>
          </a:xfrm>
        </p:spPr>
        <p:txBody>
          <a:bodyPr/>
          <a:lstStyle/>
          <a:p>
            <a:r>
              <a:rPr lang="en-US" sz="6000" i="1" dirty="0">
                <a:solidFill>
                  <a:schemeClr val="bg1"/>
                </a:solidFill>
                <a:effectLst>
                  <a:outerShdw blurRad="50800" dist="38100" dir="2700000" algn="tl" rotWithShape="0">
                    <a:prstClr val="black">
                      <a:alpha val="40000"/>
                    </a:prstClr>
                  </a:outerShdw>
                </a:effectLst>
              </a:rPr>
              <a:t>4 Or do you think lightly of the riches of His kindness and tolerance and patience, not knowing that the kindness of God leads you to repentance? (Romans 2:4)</a:t>
            </a:r>
            <a:br>
              <a:rPr lang="en-US" sz="8800" dirty="0">
                <a:effectLst>
                  <a:outerShdw blurRad="50800" dist="38100" dir="2700000" algn="tl" rotWithShape="0">
                    <a:prstClr val="black">
                      <a:alpha val="40000"/>
                    </a:prstClr>
                  </a:outerShdw>
                </a:effectLst>
              </a:rPr>
            </a:br>
            <a:endParaRPr lang="en-US" sz="8800" dirty="0">
              <a:effectLst>
                <a:outerShdw blurRad="50800" dist="38100" dir="2700000" algn="tl" rotWithShape="0">
                  <a:prstClr val="black">
                    <a:alpha val="40000"/>
                  </a:prstClr>
                </a:outerShdw>
              </a:effectLst>
            </a:endParaRPr>
          </a:p>
        </p:txBody>
      </p:sp>
    </p:spTree>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2AD369-C087-0746-B38B-E02FD34D876F}"/>
              </a:ext>
            </a:extLst>
          </p:cNvPr>
          <p:cNvSpPr>
            <a:spLocks noGrp="1"/>
          </p:cNvSpPr>
          <p:nvPr>
            <p:ph type="title"/>
          </p:nvPr>
        </p:nvSpPr>
        <p:spPr>
          <a:xfrm>
            <a:off x="863600" y="6400800"/>
            <a:ext cx="10464800" cy="2465387"/>
          </a:xfrm>
        </p:spPr>
        <p:txBody>
          <a:bodyPr/>
          <a:lstStyle/>
          <a:p>
            <a:r>
              <a:rPr lang="en-US" dirty="0">
                <a:solidFill>
                  <a:schemeClr val="bg1"/>
                </a:solidFill>
                <a:effectLst>
                  <a:outerShdw blurRad="50800" dist="38100" dir="2700000" algn="tl" rotWithShape="0">
                    <a:prstClr val="black">
                      <a:alpha val="40000"/>
                    </a:prstClr>
                  </a:outerShdw>
                </a:effectLst>
              </a:rPr>
              <a:t>2. Thank God For His Love</a:t>
            </a:r>
          </a:p>
        </p:txBody>
      </p:sp>
    </p:spTree>
    <p:extLst>
      <p:ext uri="{BB962C8B-B14F-4D97-AF65-F5344CB8AC3E}">
        <p14:creationId xmlns:p14="http://schemas.microsoft.com/office/powerpoint/2010/main" val="1495771236"/>
      </p:ext>
    </p:extLst>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044E83-6CB3-E440-B05F-AFAD1962FB1B}"/>
              </a:ext>
            </a:extLst>
          </p:cNvPr>
          <p:cNvSpPr>
            <a:spLocks noGrp="1"/>
          </p:cNvSpPr>
          <p:nvPr>
            <p:ph type="title"/>
          </p:nvPr>
        </p:nvSpPr>
        <p:spPr>
          <a:xfrm>
            <a:off x="330200" y="4572000"/>
            <a:ext cx="12344400" cy="2465387"/>
          </a:xfrm>
        </p:spPr>
        <p:txBody>
          <a:bodyPr/>
          <a:lstStyle/>
          <a:p>
            <a:r>
              <a:rPr lang="en-US" sz="6000" i="1" dirty="0">
                <a:solidFill>
                  <a:schemeClr val="bg1"/>
                </a:solidFill>
                <a:effectLst>
                  <a:outerShdw blurRad="50800" dist="38100" dir="2700000" algn="tl" rotWithShape="0">
                    <a:prstClr val="black">
                      <a:alpha val="40000"/>
                    </a:prstClr>
                  </a:outerShdw>
                </a:effectLst>
              </a:rPr>
              <a:t>16 “For God so loved the world, that He gave His only begotten Son, that whoever believes in Him shall not perish, but have eternal life. (John 3:16)</a:t>
            </a:r>
            <a:endParaRPr lang="en-US" sz="8800" dirty="0">
              <a:effectLst>
                <a:outerShdw blurRad="50800" dist="38100" dir="2700000" algn="tl" rotWithShape="0">
                  <a:prstClr val="black">
                    <a:alpha val="40000"/>
                  </a:prstClr>
                </a:outerShdw>
              </a:effectLst>
            </a:endParaRPr>
          </a:p>
        </p:txBody>
      </p:sp>
    </p:spTree>
    <p:extLst>
      <p:ext uri="{BB962C8B-B14F-4D97-AF65-F5344CB8AC3E}">
        <p14:creationId xmlns:p14="http://schemas.microsoft.com/office/powerpoint/2010/main" val="3769084563"/>
      </p:ext>
    </p:extLst>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D846A1-753B-0E4A-B97D-5E974E332E6B}"/>
              </a:ext>
            </a:extLst>
          </p:cNvPr>
          <p:cNvSpPr>
            <a:spLocks noGrp="1"/>
          </p:cNvSpPr>
          <p:nvPr>
            <p:ph type="title"/>
          </p:nvPr>
        </p:nvSpPr>
        <p:spPr>
          <a:xfrm>
            <a:off x="368300" y="3644106"/>
            <a:ext cx="12268200" cy="2465387"/>
          </a:xfrm>
        </p:spPr>
        <p:txBody>
          <a:bodyPr/>
          <a:lstStyle/>
          <a:p>
            <a:r>
              <a:rPr lang="en-US" sz="5400" i="1" dirty="0">
                <a:solidFill>
                  <a:schemeClr val="bg1"/>
                </a:solidFill>
                <a:effectLst>
                  <a:outerShdw blurRad="50800" dist="38100" dir="2700000" algn="tl" rotWithShape="0">
                    <a:prstClr val="black">
                      <a:alpha val="40000"/>
                    </a:prstClr>
                  </a:outerShdw>
                </a:effectLst>
              </a:rPr>
              <a:t>16 We have come to know and have believed the love which God has for us. God is love, and the one who abides in love abides in God, and God abides in him. 17 By this, love is perfected with us, so that we may have confidence in the day of judgment; because as He is, so also are we in this world.</a:t>
            </a:r>
            <a:endParaRPr lang="en-US" sz="5400" dirty="0">
              <a:solidFill>
                <a:schemeClr val="bg1"/>
              </a:solidFill>
              <a:effectLst>
                <a:outerShdw blurRad="50800" dist="38100" dir="2700000" algn="tl" rotWithShape="0">
                  <a:prstClr val="black">
                    <a:alpha val="40000"/>
                  </a:prstClr>
                </a:outerShdw>
              </a:effectLst>
            </a:endParaRPr>
          </a:p>
        </p:txBody>
      </p:sp>
    </p:spTree>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D846A1-753B-0E4A-B97D-5E974E332E6B}"/>
              </a:ext>
            </a:extLst>
          </p:cNvPr>
          <p:cNvSpPr>
            <a:spLocks noGrp="1"/>
          </p:cNvSpPr>
          <p:nvPr>
            <p:ph type="title"/>
          </p:nvPr>
        </p:nvSpPr>
        <p:spPr>
          <a:xfrm>
            <a:off x="368300" y="3644106"/>
            <a:ext cx="12268200" cy="2465387"/>
          </a:xfrm>
        </p:spPr>
        <p:txBody>
          <a:bodyPr/>
          <a:lstStyle/>
          <a:p>
            <a:r>
              <a:rPr lang="en-US" sz="6000" i="1" dirty="0">
                <a:solidFill>
                  <a:schemeClr val="bg1"/>
                </a:solidFill>
                <a:effectLst>
                  <a:outerShdw blurRad="50800" dist="38100" dir="2700000" algn="tl" rotWithShape="0">
                    <a:prstClr val="black">
                      <a:alpha val="40000"/>
                    </a:prstClr>
                  </a:outerShdw>
                </a:effectLst>
              </a:rPr>
              <a:t>18 There is no fear in love; but perfect love casts out fear, because fear involves punishment, and the one who fears is not perfected in love. 19 We love, because He first loved us. (1 John 4:16-19)</a:t>
            </a:r>
            <a:endParaRPr lang="en-US" sz="6000" dirty="0">
              <a:solidFill>
                <a:schemeClr val="bg1"/>
              </a:solidFill>
              <a:effectLst>
                <a:outerShdw blurRad="50800" dist="38100" dir="2700000" algn="tl" rotWithShape="0">
                  <a:prstClr val="black">
                    <a:alpha val="40000"/>
                  </a:prstClr>
                </a:outerShdw>
              </a:effectLst>
            </a:endParaRPr>
          </a:p>
        </p:txBody>
      </p:sp>
    </p:spTree>
    <p:extLst>
      <p:ext uri="{BB962C8B-B14F-4D97-AF65-F5344CB8AC3E}">
        <p14:creationId xmlns:p14="http://schemas.microsoft.com/office/powerpoint/2010/main" val="743357616"/>
      </p:ext>
    </p:extLst>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2AD369-C087-0746-B38B-E02FD34D876F}"/>
              </a:ext>
            </a:extLst>
          </p:cNvPr>
          <p:cNvSpPr>
            <a:spLocks noGrp="1"/>
          </p:cNvSpPr>
          <p:nvPr>
            <p:ph type="title"/>
          </p:nvPr>
        </p:nvSpPr>
        <p:spPr>
          <a:xfrm>
            <a:off x="863600" y="6400800"/>
            <a:ext cx="10464800" cy="2465387"/>
          </a:xfrm>
        </p:spPr>
        <p:txBody>
          <a:bodyPr/>
          <a:lstStyle/>
          <a:p>
            <a:r>
              <a:rPr lang="en-US" dirty="0">
                <a:solidFill>
                  <a:schemeClr val="bg1"/>
                </a:solidFill>
                <a:effectLst>
                  <a:outerShdw blurRad="50800" dist="38100" dir="2700000" algn="tl" rotWithShape="0">
                    <a:prstClr val="black">
                      <a:alpha val="40000"/>
                    </a:prstClr>
                  </a:outerShdw>
                </a:effectLst>
              </a:rPr>
              <a:t>3. Thank God For His Gift</a:t>
            </a:r>
          </a:p>
        </p:txBody>
      </p:sp>
    </p:spTree>
    <p:extLst>
      <p:ext uri="{BB962C8B-B14F-4D97-AF65-F5344CB8AC3E}">
        <p14:creationId xmlns:p14="http://schemas.microsoft.com/office/powerpoint/2010/main" val="3458358359"/>
      </p:ext>
    </p:extLst>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044E83-6CB3-E440-B05F-AFAD1962FB1B}"/>
              </a:ext>
            </a:extLst>
          </p:cNvPr>
          <p:cNvSpPr>
            <a:spLocks noGrp="1"/>
          </p:cNvSpPr>
          <p:nvPr>
            <p:ph type="title"/>
          </p:nvPr>
        </p:nvSpPr>
        <p:spPr>
          <a:xfrm>
            <a:off x="330200" y="4572000"/>
            <a:ext cx="12344400" cy="2465387"/>
          </a:xfrm>
        </p:spPr>
        <p:txBody>
          <a:bodyPr/>
          <a:lstStyle/>
          <a:p>
            <a:r>
              <a:rPr lang="en-US" sz="6000" i="1" dirty="0">
                <a:solidFill>
                  <a:schemeClr val="bg1"/>
                </a:solidFill>
                <a:effectLst>
                  <a:outerShdw blurRad="50800" dist="38100" dir="2700000" algn="tl" rotWithShape="0">
                    <a:prstClr val="black">
                      <a:alpha val="40000"/>
                    </a:prstClr>
                  </a:outerShdw>
                </a:effectLst>
              </a:rPr>
              <a:t>15 Thanks be to God for His indescribable gift! (2 Corinthians 9:15)</a:t>
            </a:r>
            <a:endParaRPr lang="en-US" sz="8800" dirty="0">
              <a:effectLst>
                <a:outerShdw blurRad="50800" dist="38100" dir="2700000" algn="tl" rotWithShape="0">
                  <a:prstClr val="black">
                    <a:alpha val="40000"/>
                  </a:prstClr>
                </a:outerShdw>
              </a:effectLst>
            </a:endParaRPr>
          </a:p>
        </p:txBody>
      </p:sp>
    </p:spTree>
    <p:extLst>
      <p:ext uri="{BB962C8B-B14F-4D97-AF65-F5344CB8AC3E}">
        <p14:creationId xmlns:p14="http://schemas.microsoft.com/office/powerpoint/2010/main" val="3230541772"/>
      </p:ext>
    </p:extLst>
  </p:cSld>
  <p:clrMapOvr>
    <a:masterClrMapping/>
  </p:clrMapOvr>
  <p:transition/>
</p:sld>
</file>

<file path=ppt/theme/_rels/theme1.xml.rels><?xml version="1.0" encoding="UTF-8" standalone="yes"?>
<Relationships xmlns="http://schemas.openxmlformats.org/package/2006/relationships"><Relationship Id="rId1" Type="http://schemas.openxmlformats.org/officeDocument/2006/relationships/image" Target="../media/image1.png"/></Relationships>
</file>

<file path=ppt/theme/_rels/theme2.xml.rels><?xml version="1.0" encoding="UTF-8" standalone="yes"?>
<Relationships xmlns="http://schemas.openxmlformats.org/package/2006/relationships"><Relationship Id="rId1" Type="http://schemas.openxmlformats.org/officeDocument/2006/relationships/image" Target="../media/image1.png"/></Relationships>
</file>

<file path=ppt/theme/theme1.xml><?xml version="1.0" encoding="utf-8"?>
<a:theme xmlns:a="http://schemas.openxmlformats.org/drawingml/2006/main" name="Title &amp; Subtitle">
  <a:themeElements>
    <a:clrScheme name="Title &amp; Subtitl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Title &amp; Subtitle">
      <a:majorFont>
        <a:latin typeface="Gill Sans"/>
        <a:ea typeface="ヒラギノ角ゴ ProN W3"/>
        <a:cs typeface=""/>
      </a:majorFont>
      <a:minorFont>
        <a:latin typeface="Gill Sans"/>
        <a:ea typeface="ヒラギノ角ゴ ProN W3"/>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254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altLang="en-US" sz="1200" b="0" i="0" u="none" strike="noStrike" cap="none" normalizeH="0" baseline="0" smtClean="0">
            <a:ln>
              <a:noFill/>
            </a:ln>
            <a:solidFill>
              <a:srgbClr val="000000"/>
            </a:solidFill>
            <a:effectLst/>
            <a:latin typeface="Gill Sans" panose="020B0502020104020203" pitchFamily="34" charset="-79"/>
            <a:ea typeface="ヒラギノ角ゴ ProN W3" panose="020B0300000000000000" pitchFamily="34" charset="-128"/>
            <a:sym typeface="Gill Sans" panose="020B0502020104020203" pitchFamily="34" charset="-79"/>
          </a:defRPr>
        </a:defPPr>
      </a:lstStyle>
    </a:spDef>
    <a:ln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254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altLang="en-US" sz="1200" b="0" i="0" u="none" strike="noStrike" cap="none" normalizeH="0" baseline="0" smtClean="0">
            <a:ln>
              <a:noFill/>
            </a:ln>
            <a:solidFill>
              <a:srgbClr val="000000"/>
            </a:solidFill>
            <a:effectLst/>
            <a:latin typeface="Gill Sans" panose="020B0502020104020203" pitchFamily="34" charset="-79"/>
            <a:ea typeface="ヒラギノ角ゴ ProN W3" panose="020B0300000000000000" pitchFamily="34" charset="-128"/>
            <a:sym typeface="Gill Sans" panose="020B0502020104020203" pitchFamily="34" charset="-79"/>
          </a:defRPr>
        </a:defPPr>
      </a:lstStyle>
    </a:lnDef>
  </a:objectDefaults>
  <a:extraClrSchemeLst>
    <a:extraClrScheme>
      <a:clrScheme name="Title &amp; Subtitl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itle &amp; Bullets">
  <a:themeElements>
    <a:clrScheme name="Title &amp; Bullets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Title &amp; Bullets">
      <a:majorFont>
        <a:latin typeface="Gill Sans"/>
        <a:ea typeface="ヒラギノ角ゴ ProN W3"/>
        <a:cs typeface=""/>
      </a:majorFont>
      <a:minorFont>
        <a:latin typeface="Gill Sans"/>
        <a:ea typeface="ヒラギノ角ゴ ProN W3"/>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254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altLang="en-US" sz="1200" b="0" i="0" u="none" strike="noStrike" cap="none" normalizeH="0" baseline="0" smtClean="0">
            <a:ln>
              <a:noFill/>
            </a:ln>
            <a:solidFill>
              <a:srgbClr val="000000"/>
            </a:solidFill>
            <a:effectLst/>
            <a:latin typeface="Gill Sans" panose="020B0502020104020203" pitchFamily="34" charset="-79"/>
            <a:ea typeface="ヒラギノ角ゴ ProN W3" panose="020B0300000000000000" pitchFamily="34" charset="-128"/>
            <a:sym typeface="Gill Sans" panose="020B0502020104020203" pitchFamily="34" charset="-79"/>
          </a:defRPr>
        </a:defPPr>
      </a:lstStyle>
    </a:spDef>
    <a:ln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254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altLang="en-US" sz="1200" b="0" i="0" u="none" strike="noStrike" cap="none" normalizeH="0" baseline="0" smtClean="0">
            <a:ln>
              <a:noFill/>
            </a:ln>
            <a:solidFill>
              <a:srgbClr val="000000"/>
            </a:solidFill>
            <a:effectLst/>
            <a:latin typeface="Gill Sans" panose="020B0502020104020203" pitchFamily="34" charset="-79"/>
            <a:ea typeface="ヒラギノ角ゴ ProN W3" panose="020B0300000000000000" pitchFamily="34" charset="-128"/>
            <a:sym typeface="Gill Sans" panose="020B0502020104020203" pitchFamily="34" charset="-79"/>
          </a:defRPr>
        </a:defPPr>
      </a:lstStyle>
    </a:lnDef>
  </a:objectDefaults>
  <a:extraClrSchemeLst>
    <a:extraClrScheme>
      <a:clrScheme name="Title &amp; Bullets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21</TotalTime>
  <Pages>0</Pages>
  <Words>608</Words>
  <Characters>0</Characters>
  <Application>Microsoft Macintosh PowerPoint</Application>
  <PresentationFormat>Custom</PresentationFormat>
  <Lines>0</Lines>
  <Paragraphs>19</Paragraphs>
  <Slides>22</Slides>
  <Notes>0</Notes>
  <HiddenSlides>0</HiddenSlides>
  <MMClips>0</MMClips>
  <ScaleCrop>false</ScaleCrop>
  <HeadingPairs>
    <vt:vector size="6" baseType="variant">
      <vt:variant>
        <vt:lpstr>Fonts Used</vt:lpstr>
      </vt:variant>
      <vt:variant>
        <vt:i4>2</vt:i4>
      </vt:variant>
      <vt:variant>
        <vt:lpstr>Theme</vt:lpstr>
      </vt:variant>
      <vt:variant>
        <vt:i4>2</vt:i4>
      </vt:variant>
      <vt:variant>
        <vt:lpstr>Slide Titles</vt:lpstr>
      </vt:variant>
      <vt:variant>
        <vt:i4>22</vt:i4>
      </vt:variant>
    </vt:vector>
  </HeadingPairs>
  <TitlesOfParts>
    <vt:vector size="26" baseType="lpstr">
      <vt:lpstr>Gill Sans</vt:lpstr>
      <vt:lpstr>ヒラギノ角ゴ ProN W3</vt:lpstr>
      <vt:lpstr>Title &amp; Subtitle</vt:lpstr>
      <vt:lpstr>Title &amp; Bullets</vt:lpstr>
      <vt:lpstr>PowerPoint Presentation</vt:lpstr>
      <vt:lpstr>1. Thank God For His Goodness</vt:lpstr>
      <vt:lpstr>4 Or do you think lightly of the riches of His kindness and tolerance and patience, not knowing that the kindness of God leads you to repentance? (Romans 2:4) </vt:lpstr>
      <vt:lpstr>2. Thank God For His Love</vt:lpstr>
      <vt:lpstr>16 “For God so loved the world, that He gave His only begotten Son, that whoever believes in Him shall not perish, but have eternal life. (John 3:16)</vt:lpstr>
      <vt:lpstr>16 We have come to know and have believed the love which God has for us. God is love, and the one who abides in love abides in God, and God abides in him. 17 By this, love is perfected with us, so that we may have confidence in the day of judgment; because as He is, so also are we in this world.</vt:lpstr>
      <vt:lpstr>18 There is no fear in love; but perfect love casts out fear, because fear involves punishment, and the one who fears is not perfected in love. 19 We love, because He first loved us. (1 John 4:16-19)</vt:lpstr>
      <vt:lpstr>3. Thank God For His Gift</vt:lpstr>
      <vt:lpstr>15 Thanks be to God for His indescribable gift! (2 Corinthians 9:15)</vt:lpstr>
      <vt:lpstr>9 But you are a chosen race, a royal priesthood, a holy nation, a people for God’s own possession, so that you may proclaim the excellencies of Him who has called you out of darkness into His marvelous light; 10 for you once were not a people, but now you are the  people of God; you had not received mercy, but now you have received mercy. (1 Peter 2:9-10)   </vt:lpstr>
      <vt:lpstr>4. Thank God For His Blessings</vt:lpstr>
      <vt:lpstr>3 Blessed be the God and Father of our Lord Jesus Christ, who has blessed us with every spiritual blessing in the heavenly places in Christ, (Ephesians 1:3)</vt:lpstr>
      <vt:lpstr>5. Thank God For His Grace &amp; Mercy</vt:lpstr>
      <vt:lpstr>11 For the grace of God has appeared, bringing salvation to all men, 12 instructing us to deny ungodliness and worldly desires and to live sensibly, righteously and godly in the present age (Titus 2;11-12)</vt:lpstr>
      <vt:lpstr>6. Thank God For His Blessings</vt:lpstr>
      <vt:lpstr>4 For by these He has granted to us His precious and magnificent promises, so that by them you may become partakers of the divine nature, having escaped the corruption that is in the world by lust.  (2 Peter 1:4)</vt:lpstr>
      <vt:lpstr>20 For as many as are the promises of God, in Him they are yes; therefore also through Him is our Amen to the glory of God through us. (2 Corinthians 1:20)</vt:lpstr>
      <vt:lpstr>7. Thank God For His Word</vt:lpstr>
      <vt:lpstr>16 All Scripture is inspired by God and profitable for teaching, for reproof, for correction, for training in righteousness; 17 so that the man of God may be adequate, equipped for every good work.  (2 Timothy 3:16-17)</vt:lpstr>
      <vt:lpstr>PowerPoint Presentation</vt:lpstr>
      <vt:lpstr>PowerPoint Presentation</vt:lpstr>
      <vt:lpstr>11 And all the angels were standing around the throne and around the elders and the four living creatures; and they fell on their faces before the throne and worshiped God,  12 saying, “Amen, blessing and glory and wisdom and thanksgiving and honor and power and might, be to our God forever and ever. Amen.” (Revelation 7:11-12)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
  <dc:creator/>
  <cp:keywords/>
  <dc:description/>
  <cp:lastModifiedBy>Mark Knowles</cp:lastModifiedBy>
  <cp:revision>4</cp:revision>
  <dcterms:modified xsi:type="dcterms:W3CDTF">2020-11-18T18:29:49Z</dcterms:modified>
</cp:coreProperties>
</file>