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59" r:id="rId3"/>
    <p:sldId id="257" r:id="rId4"/>
    <p:sldId id="261" r:id="rId5"/>
    <p:sldId id="264" r:id="rId6"/>
    <p:sldId id="266" r:id="rId7"/>
    <p:sldId id="267" r:id="rId8"/>
    <p:sldId id="268" r:id="rId9"/>
    <p:sldId id="269" r:id="rId10"/>
    <p:sldId id="270" r:id="rId11"/>
    <p:sldId id="271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6"/>
    <p:restoredTop sz="94674"/>
  </p:normalViewPr>
  <p:slideViewPr>
    <p:cSldViewPr snapToGrid="0" snapToObjects="1">
      <p:cViewPr varScale="1">
        <p:scale>
          <a:sx n="70" d="100"/>
          <a:sy n="70" d="100"/>
        </p:scale>
        <p:origin x="176" y="8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9C88D-F1FB-A043-9F6C-FDB388A57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73B08B-DF69-7442-875A-382EFC39D801}" type="datetimeFigureOut">
              <a:rPr lang="en-US" altLang="en-US"/>
              <a:pPr/>
              <a:t>1/1/21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B8EE8-43C1-FF4E-8852-EA15A864B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537DC-9419-874A-B444-3C106D375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B850E-A427-0248-A7EA-A53BAF563B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6022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428B1-FF46-C841-8491-C889C48E6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9232B8-B7BC-DC42-B9AD-6BA642062EA5}" type="datetimeFigureOut">
              <a:rPr lang="en-US" altLang="en-US"/>
              <a:pPr/>
              <a:t>1/1/21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F6C1E-0146-674C-A0DE-5C7835C4B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FFD81-BD4F-5940-9743-1DD730085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1B481-C0FE-304D-BCBB-F735ED4558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981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098C5-8566-8149-BC64-FD0EC14F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859B8C-F4E6-C64C-8A5A-4B7E26C4D889}" type="datetimeFigureOut">
              <a:rPr lang="en-US" altLang="en-US"/>
              <a:pPr/>
              <a:t>1/1/21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8E296-6F69-A04F-96DD-ABF7B1720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A0E50-2696-2E44-B475-CF6282C63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32DA0-C842-2847-8B47-9E19A8CEDC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61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7E059-0D44-F447-B5B0-272AB121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841CC9-CF4D-0D40-8945-3701E64307B0}" type="datetimeFigureOut">
              <a:rPr lang="en-US" altLang="en-US"/>
              <a:pPr/>
              <a:t>1/1/21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F64B8-2614-4940-B360-772E94BF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6EA23-5BD4-3843-AEE8-EC5DB444C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9D52C-0955-5540-9F18-3F2F2D347B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21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F2DF1-0506-5A42-AD44-C38DDE99A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869898-5588-A34D-8714-504DDC69A330}" type="datetimeFigureOut">
              <a:rPr lang="en-US" altLang="en-US"/>
              <a:pPr/>
              <a:t>1/1/21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EF1A4-558C-9F44-A226-B287F2D1E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153A7-4A1A-8747-8CBB-9C2C3B419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8D32F-99F8-5447-906E-DBF232A7EA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25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42B61E-D01B-0D49-9E97-B2FA384F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A684B8-439C-9141-8FB3-986C2A78017A}" type="datetimeFigureOut">
              <a:rPr lang="en-US" altLang="en-US"/>
              <a:pPr/>
              <a:t>1/1/21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5AD1EE-71F8-2A4C-B22B-1138000C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C2EA38-EA81-E342-97C1-36557112F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441FA-7B7F-B248-B3D0-310DFA8575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22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DB9F260-4261-6544-B78D-3AFAC3903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F0285-B951-E34C-89BD-EC6D1A591E69}" type="datetimeFigureOut">
              <a:rPr lang="en-US" altLang="en-US"/>
              <a:pPr/>
              <a:t>1/1/21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E0FF5DF-D359-3041-9CFF-5CC22673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CCD501B-0A1A-7D49-8257-1FE289AA2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8F492-2198-CC40-A9B8-9EBBC0649F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98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A695AF7-FCA9-834F-B166-B8A0F999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40CC-A6A1-5F44-BA05-3DD3F31F43A5}" type="datetimeFigureOut">
              <a:rPr lang="en-US" altLang="en-US"/>
              <a:pPr/>
              <a:t>1/1/21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751EFE5-9776-264E-AA93-63C9C11B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E0C944-73B1-0848-9F9C-19BA9960E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215C5-A463-6D44-A955-2B1044EB9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16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51FCA45-070C-B14B-B565-1530EE60D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0AA5C7-8834-DC45-9271-93E4A3D1932B}" type="datetimeFigureOut">
              <a:rPr lang="en-US" altLang="en-US"/>
              <a:pPr/>
              <a:t>1/1/21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2B20AF4-B537-524E-A1DC-AA7BA941B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1395ED-03EF-8449-8C32-43802B436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D427F-6D10-724F-BFBB-BD182994F5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5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3BE261-F468-B54D-B293-E9747D41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2528D9-8762-2643-8426-F94175109029}" type="datetimeFigureOut">
              <a:rPr lang="en-US" altLang="en-US"/>
              <a:pPr/>
              <a:t>1/1/21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78DBEA-4F48-254A-8FFF-A335F268F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E3B92B-6BCA-1442-AE96-C27A5264E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BC1FE-E358-7141-A1F8-0B89F110BA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507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17A5F46-867C-E044-B27F-626DB392B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507298-2C56-1E4B-BFD0-FC17E00DECB5}" type="datetimeFigureOut">
              <a:rPr lang="en-US" altLang="en-US"/>
              <a:pPr/>
              <a:t>1/1/21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880032-D896-FF4C-83AA-E7DC2C02E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008817-FA84-5C4E-B0EC-5631EB51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C6CE7-0FED-0E43-9A01-BC2598822C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726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B78BC4F-7658-0046-A518-9A66813A64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09DDB06-F67F-104E-B225-6746A7B29B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8690F-BB8F-4748-97DE-BB68549E39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581FE3AD-9E27-8046-80E8-203F7ABD88C9}" type="datetimeFigureOut">
              <a:rPr lang="en-US" altLang="en-US"/>
              <a:pPr/>
              <a:t>1/1/21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83181-5785-B84A-BF84-E0FAEA2F8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FE3F-98B8-BB47-88A9-777FDFDDF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573A25E-134D-B04D-AD30-D8CB86F82BB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A3AEC-0D4D-524F-AC52-4BDADB1FF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2088" y="-78582"/>
            <a:ext cx="12471401" cy="70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2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F8CC-317B-6549-B7D7-3FF77728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3" y="3264408"/>
            <a:ext cx="7205472" cy="923862"/>
          </a:xfrm>
        </p:spPr>
        <p:txBody>
          <a:bodyPr/>
          <a:lstStyle/>
          <a:p>
            <a:pPr marL="914400" indent="-914400">
              <a:buFont typeface="+mj-lt"/>
              <a:buAutoNum type="arabicParenR" startAt="6"/>
            </a:pP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Make Sunday A </a:t>
            </a:r>
            <a:b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Day Of </a:t>
            </a:r>
            <a:r>
              <a:rPr lang="en-US" sz="5400" u="sng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Fear</a:t>
            </a:r>
            <a:endParaRPr lang="en-US" sz="540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09BB3B-31E9-0A43-9C62-791D93077585}"/>
              </a:ext>
            </a:extLst>
          </p:cNvPr>
          <p:cNvSpPr/>
          <p:nvPr/>
        </p:nvSpPr>
        <p:spPr>
          <a:xfrm>
            <a:off x="185153" y="6334780"/>
            <a:ext cx="87736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Ecclesiastes 12:13-14; 2 Corinthians 7:1; Philippians 2:12-13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3832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F8CC-317B-6549-B7D7-3FF77728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685032"/>
            <a:ext cx="7205472" cy="923862"/>
          </a:xfrm>
        </p:spPr>
        <p:txBody>
          <a:bodyPr/>
          <a:lstStyle/>
          <a:p>
            <a:pPr marL="914400" indent="-914400">
              <a:buFont typeface="+mj-lt"/>
              <a:buAutoNum type="arabicParenR" startAt="7"/>
            </a:pP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Make Sunday A </a:t>
            </a:r>
            <a:b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Day Of </a:t>
            </a:r>
            <a:r>
              <a:rPr lang="en-US" sz="5400" u="sng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Favor</a:t>
            </a:r>
            <a:b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</a:br>
            <a:endParaRPr lang="en-US" sz="540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09BB3B-31E9-0A43-9C62-791D93077585}"/>
              </a:ext>
            </a:extLst>
          </p:cNvPr>
          <p:cNvSpPr/>
          <p:nvPr/>
        </p:nvSpPr>
        <p:spPr>
          <a:xfrm>
            <a:off x="5445486" y="5923145"/>
            <a:ext cx="23960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Luke 2:52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37985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F8CC-317B-6549-B7D7-3FF77728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3666744"/>
            <a:ext cx="7205472" cy="923862"/>
          </a:xfrm>
        </p:spPr>
        <p:txBody>
          <a:bodyPr/>
          <a:lstStyle/>
          <a:p>
            <a:pPr marL="742950" indent="-742950">
              <a:buFont typeface="+mj-lt"/>
              <a:buAutoNum type="arabicParenR"/>
            </a:pP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Make Sunday A </a:t>
            </a:r>
            <a:b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Day Of </a:t>
            </a:r>
            <a:r>
              <a:rPr lang="en-US" sz="5400" u="sng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Family</a:t>
            </a:r>
            <a:b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</a:br>
            <a:endParaRPr lang="en-US" sz="540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09BB3B-31E9-0A43-9C62-791D93077585}"/>
              </a:ext>
            </a:extLst>
          </p:cNvPr>
          <p:cNvSpPr/>
          <p:nvPr/>
        </p:nvSpPr>
        <p:spPr>
          <a:xfrm>
            <a:off x="4951710" y="5959721"/>
            <a:ext cx="39596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Joshua 24:14-24 </a:t>
            </a:r>
            <a:endParaRPr lang="en-US" sz="4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F8CC-317B-6549-B7D7-3FF77728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685032"/>
            <a:ext cx="7205472" cy="923862"/>
          </a:xfrm>
        </p:spPr>
        <p:txBody>
          <a:bodyPr/>
          <a:lstStyle/>
          <a:p>
            <a:pPr marL="914400" indent="-914400">
              <a:buFont typeface="+mj-lt"/>
              <a:buAutoNum type="arabicParenR" startAt="2"/>
            </a:pP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Make Sunday A </a:t>
            </a:r>
            <a:b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Day Of </a:t>
            </a:r>
            <a:r>
              <a:rPr lang="en-US" sz="5400" u="sng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Faith</a:t>
            </a:r>
            <a:b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</a:br>
            <a:endParaRPr lang="en-US" sz="540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09BB3B-31E9-0A43-9C62-791D93077585}"/>
              </a:ext>
            </a:extLst>
          </p:cNvPr>
          <p:cNvSpPr/>
          <p:nvPr/>
        </p:nvSpPr>
        <p:spPr>
          <a:xfrm>
            <a:off x="4951710" y="5959721"/>
            <a:ext cx="28609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Luke 17:1-6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67638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F8CC-317B-6549-B7D7-3FF77728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685032"/>
            <a:ext cx="7205472" cy="923862"/>
          </a:xfrm>
        </p:spPr>
        <p:txBody>
          <a:bodyPr/>
          <a:lstStyle/>
          <a:p>
            <a:pPr marL="914400" indent="-914400">
              <a:buFont typeface="+mj-lt"/>
              <a:buAutoNum type="arabicParenR" startAt="3"/>
            </a:pP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Make Sunday A </a:t>
            </a:r>
            <a:b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Day Of </a:t>
            </a:r>
            <a:r>
              <a:rPr lang="en-US" sz="5400" u="sng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Future</a:t>
            </a:r>
            <a:b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</a:br>
            <a:endParaRPr lang="en-US" sz="540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09BB3B-31E9-0A43-9C62-791D93077585}"/>
              </a:ext>
            </a:extLst>
          </p:cNvPr>
          <p:cNvSpPr/>
          <p:nvPr/>
        </p:nvSpPr>
        <p:spPr>
          <a:xfrm>
            <a:off x="4951710" y="5959721"/>
            <a:ext cx="34251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Luke 13:22-30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45425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F8CC-317B-6549-B7D7-3FF77728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685032"/>
            <a:ext cx="7205472" cy="923862"/>
          </a:xfrm>
        </p:spPr>
        <p:txBody>
          <a:bodyPr/>
          <a:lstStyle/>
          <a:p>
            <a:pPr marL="914400" indent="-914400">
              <a:buFont typeface="+mj-lt"/>
              <a:buAutoNum type="arabicParenR" startAt="4"/>
            </a:pP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Make Sunday A </a:t>
            </a:r>
            <a:b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Day Of </a:t>
            </a:r>
            <a:r>
              <a:rPr lang="en-US" sz="5400" u="sng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Friends</a:t>
            </a:r>
            <a:b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</a:br>
            <a:endParaRPr lang="en-US" sz="540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09BB3B-31E9-0A43-9C62-791D93077585}"/>
              </a:ext>
            </a:extLst>
          </p:cNvPr>
          <p:cNvSpPr/>
          <p:nvPr/>
        </p:nvSpPr>
        <p:spPr>
          <a:xfrm>
            <a:off x="1659194" y="6150114"/>
            <a:ext cx="7484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Proverbs 17:17; 27:6; John 15:12-17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88997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F8CC-317B-6549-B7D7-3FF77728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246120"/>
            <a:ext cx="7205472" cy="923862"/>
          </a:xfrm>
        </p:spPr>
        <p:txBody>
          <a:bodyPr/>
          <a:lstStyle/>
          <a:p>
            <a:pPr marL="914400" indent="-914400">
              <a:buFont typeface="+mj-lt"/>
              <a:buAutoNum type="arabicParenR" startAt="5"/>
            </a:pP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Make Sunday A </a:t>
            </a:r>
            <a:b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</a:b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Day Of </a:t>
            </a:r>
            <a:r>
              <a:rPr lang="en-US" sz="5400" u="sng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Father</a:t>
            </a:r>
            <a:endParaRPr lang="en-US" sz="540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09BB3B-31E9-0A43-9C62-791D93077585}"/>
              </a:ext>
            </a:extLst>
          </p:cNvPr>
          <p:cNvSpPr/>
          <p:nvPr/>
        </p:nvSpPr>
        <p:spPr>
          <a:xfrm>
            <a:off x="2372426" y="6150114"/>
            <a:ext cx="66207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77"/>
              </a:rPr>
              <a:t>John 4:23; 17:22-26; Luke 22:42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63811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85</Words>
  <Application>Microsoft Macintosh PowerPoint</Application>
  <PresentationFormat>On-screen Show (4:3)</PresentationFormat>
  <Paragraphs>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ＭＳ Ｐゴシック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Make Sunday A  Day Of Family </vt:lpstr>
      <vt:lpstr>Make Sunday A  Day Of Faith </vt:lpstr>
      <vt:lpstr>Make Sunday A  Day Of Future </vt:lpstr>
      <vt:lpstr>Make Sunday A  Day Of Friends </vt:lpstr>
      <vt:lpstr>Make Sunday A  Day Of Father</vt:lpstr>
      <vt:lpstr>Make Sunday A  Day Of Fear</vt:lpstr>
      <vt:lpstr>Make Sunday A  Day Of Favor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Galvin</dc:creator>
  <cp:lastModifiedBy>Mark Knowles</cp:lastModifiedBy>
  <cp:revision>33</cp:revision>
  <dcterms:created xsi:type="dcterms:W3CDTF">2012-12-17T21:57:22Z</dcterms:created>
  <dcterms:modified xsi:type="dcterms:W3CDTF">2021-01-01T20:33:38Z</dcterms:modified>
</cp:coreProperties>
</file>