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0" r:id="rId3"/>
    <p:sldId id="272" r:id="rId4"/>
    <p:sldId id="273" r:id="rId5"/>
    <p:sldId id="274" r:id="rId6"/>
    <p:sldId id="275" r:id="rId7"/>
    <p:sldId id="276" r:id="rId8"/>
    <p:sldId id="271" r:id="rId9"/>
    <p:sldId id="277" r:id="rId10"/>
    <p:sldId id="278" r:id="rId11"/>
    <p:sldId id="279" r:id="rId12"/>
    <p:sldId id="282" r:id="rId13"/>
    <p:sldId id="283" r:id="rId14"/>
    <p:sldId id="280" r:id="rId15"/>
    <p:sldId id="284" r:id="rId16"/>
    <p:sldId id="285" r:id="rId17"/>
    <p:sldId id="286" r:id="rId18"/>
    <p:sldId id="281" r:id="rId19"/>
    <p:sldId id="287" r:id="rId20"/>
    <p:sldId id="288" r:id="rId21"/>
    <p:sldId id="289"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3"/>
    <p:restoredTop sz="94646"/>
  </p:normalViewPr>
  <p:slideViewPr>
    <p:cSldViewPr snapToGrid="0" snapToObjects="1">
      <p:cViewPr varScale="1">
        <p:scale>
          <a:sx n="89" d="100"/>
          <a:sy n="89" d="100"/>
        </p:scale>
        <p:origin x="192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8BFB24B-A509-E14A-9EB2-D15051C76F59}"/>
              </a:ext>
            </a:extLst>
          </p:cNvPr>
          <p:cNvSpPr>
            <a:spLocks noGrp="1"/>
          </p:cNvSpPr>
          <p:nvPr>
            <p:ph type="dt" sz="half" idx="10"/>
          </p:nvPr>
        </p:nvSpPr>
        <p:spPr/>
        <p:txBody>
          <a:bodyPr/>
          <a:lstStyle>
            <a:lvl1pPr>
              <a:defRPr/>
            </a:lvl1pPr>
          </a:lstStyle>
          <a:p>
            <a:pPr>
              <a:defRPr/>
            </a:pPr>
            <a:fld id="{DE7F964D-9440-EA44-AAB9-9E64E5072A6C}"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6A245340-683F-C448-A515-3A8CA24305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0EC7B9-584E-2743-83E8-D245707D87B4}"/>
              </a:ext>
            </a:extLst>
          </p:cNvPr>
          <p:cNvSpPr>
            <a:spLocks noGrp="1"/>
          </p:cNvSpPr>
          <p:nvPr>
            <p:ph type="sldNum" sz="quarter" idx="12"/>
          </p:nvPr>
        </p:nvSpPr>
        <p:spPr/>
        <p:txBody>
          <a:bodyPr/>
          <a:lstStyle>
            <a:lvl1pPr>
              <a:defRPr/>
            </a:lvl1pPr>
          </a:lstStyle>
          <a:p>
            <a:fld id="{84602BC4-9F15-D54E-9DEE-472CCBC5226B}" type="slidenum">
              <a:rPr lang="en-US" altLang="en-US"/>
              <a:pPr/>
              <a:t>‹#›</a:t>
            </a:fld>
            <a:endParaRPr lang="en-US" altLang="en-US"/>
          </a:p>
        </p:txBody>
      </p:sp>
    </p:spTree>
    <p:extLst>
      <p:ext uri="{BB962C8B-B14F-4D97-AF65-F5344CB8AC3E}">
        <p14:creationId xmlns:p14="http://schemas.microsoft.com/office/powerpoint/2010/main" val="2108232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176D4-7155-FB4A-AD39-27563EEF2986}"/>
              </a:ext>
            </a:extLst>
          </p:cNvPr>
          <p:cNvSpPr>
            <a:spLocks noGrp="1"/>
          </p:cNvSpPr>
          <p:nvPr>
            <p:ph type="dt" sz="half" idx="10"/>
          </p:nvPr>
        </p:nvSpPr>
        <p:spPr/>
        <p:txBody>
          <a:bodyPr/>
          <a:lstStyle>
            <a:lvl1pPr>
              <a:defRPr/>
            </a:lvl1pPr>
          </a:lstStyle>
          <a:p>
            <a:pPr>
              <a:defRPr/>
            </a:pPr>
            <a:fld id="{FBFE9106-9A60-8C4A-B261-623F5FF86501}"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174C55F0-6C7F-5F49-993C-4AF4C21088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8F6758-C9DD-AD43-8016-5347FF1F83D7}"/>
              </a:ext>
            </a:extLst>
          </p:cNvPr>
          <p:cNvSpPr>
            <a:spLocks noGrp="1"/>
          </p:cNvSpPr>
          <p:nvPr>
            <p:ph type="sldNum" sz="quarter" idx="12"/>
          </p:nvPr>
        </p:nvSpPr>
        <p:spPr/>
        <p:txBody>
          <a:bodyPr/>
          <a:lstStyle>
            <a:lvl1pPr>
              <a:defRPr/>
            </a:lvl1pPr>
          </a:lstStyle>
          <a:p>
            <a:fld id="{66D4EDA2-8E1B-BD48-82D4-884CC2CDBC3C}" type="slidenum">
              <a:rPr lang="en-US" altLang="en-US"/>
              <a:pPr/>
              <a:t>‹#›</a:t>
            </a:fld>
            <a:endParaRPr lang="en-US" altLang="en-US"/>
          </a:p>
        </p:txBody>
      </p:sp>
    </p:spTree>
    <p:extLst>
      <p:ext uri="{BB962C8B-B14F-4D97-AF65-F5344CB8AC3E}">
        <p14:creationId xmlns:p14="http://schemas.microsoft.com/office/powerpoint/2010/main" val="17991739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9311D-BE6B-AB4C-A33F-72A3C196839D}"/>
              </a:ext>
            </a:extLst>
          </p:cNvPr>
          <p:cNvSpPr>
            <a:spLocks noGrp="1"/>
          </p:cNvSpPr>
          <p:nvPr>
            <p:ph type="dt" sz="half" idx="10"/>
          </p:nvPr>
        </p:nvSpPr>
        <p:spPr/>
        <p:txBody>
          <a:bodyPr/>
          <a:lstStyle>
            <a:lvl1pPr>
              <a:defRPr/>
            </a:lvl1pPr>
          </a:lstStyle>
          <a:p>
            <a:pPr>
              <a:defRPr/>
            </a:pPr>
            <a:fld id="{403B62BE-1F85-A44D-9D8E-7962350513EF}"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75FB7590-98A9-E548-AD2A-86150E4F05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1736F2-6B7A-E944-86B1-CB10B6835F28}"/>
              </a:ext>
            </a:extLst>
          </p:cNvPr>
          <p:cNvSpPr>
            <a:spLocks noGrp="1"/>
          </p:cNvSpPr>
          <p:nvPr>
            <p:ph type="sldNum" sz="quarter" idx="12"/>
          </p:nvPr>
        </p:nvSpPr>
        <p:spPr/>
        <p:txBody>
          <a:bodyPr/>
          <a:lstStyle>
            <a:lvl1pPr>
              <a:defRPr/>
            </a:lvl1pPr>
          </a:lstStyle>
          <a:p>
            <a:fld id="{6DB4C3BB-0178-3346-9ED6-15610F4C7228}" type="slidenum">
              <a:rPr lang="en-US" altLang="en-US"/>
              <a:pPr/>
              <a:t>‹#›</a:t>
            </a:fld>
            <a:endParaRPr lang="en-US" altLang="en-US"/>
          </a:p>
        </p:txBody>
      </p:sp>
    </p:spTree>
    <p:extLst>
      <p:ext uri="{BB962C8B-B14F-4D97-AF65-F5344CB8AC3E}">
        <p14:creationId xmlns:p14="http://schemas.microsoft.com/office/powerpoint/2010/main" val="3813488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43FD-4A06-3B4D-956C-315DD198E13A}"/>
              </a:ext>
            </a:extLst>
          </p:cNvPr>
          <p:cNvSpPr>
            <a:spLocks noGrp="1"/>
          </p:cNvSpPr>
          <p:nvPr>
            <p:ph type="dt" sz="half" idx="10"/>
          </p:nvPr>
        </p:nvSpPr>
        <p:spPr/>
        <p:txBody>
          <a:bodyPr/>
          <a:lstStyle>
            <a:lvl1pPr>
              <a:defRPr/>
            </a:lvl1pPr>
          </a:lstStyle>
          <a:p>
            <a:pPr>
              <a:defRPr/>
            </a:pPr>
            <a:fld id="{21607F61-D8F5-D04F-B833-BA413AF0CA79}"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EF8A7E2E-3531-9A4E-AE95-79F0E013A2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B353C4-DFF1-B940-85AB-50A52B7E3548}"/>
              </a:ext>
            </a:extLst>
          </p:cNvPr>
          <p:cNvSpPr>
            <a:spLocks noGrp="1"/>
          </p:cNvSpPr>
          <p:nvPr>
            <p:ph type="sldNum" sz="quarter" idx="12"/>
          </p:nvPr>
        </p:nvSpPr>
        <p:spPr/>
        <p:txBody>
          <a:bodyPr/>
          <a:lstStyle>
            <a:lvl1pPr>
              <a:defRPr/>
            </a:lvl1pPr>
          </a:lstStyle>
          <a:p>
            <a:fld id="{118CE871-BFBF-2D4F-857B-F2C7E5410F03}" type="slidenum">
              <a:rPr lang="en-US" altLang="en-US"/>
              <a:pPr/>
              <a:t>‹#›</a:t>
            </a:fld>
            <a:endParaRPr lang="en-US" altLang="en-US"/>
          </a:p>
        </p:txBody>
      </p:sp>
    </p:spTree>
    <p:extLst>
      <p:ext uri="{BB962C8B-B14F-4D97-AF65-F5344CB8AC3E}">
        <p14:creationId xmlns:p14="http://schemas.microsoft.com/office/powerpoint/2010/main" val="41075240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24BA2-610A-0C46-B072-8555EF894AA2}"/>
              </a:ext>
            </a:extLst>
          </p:cNvPr>
          <p:cNvSpPr>
            <a:spLocks noGrp="1"/>
          </p:cNvSpPr>
          <p:nvPr>
            <p:ph type="dt" sz="half" idx="10"/>
          </p:nvPr>
        </p:nvSpPr>
        <p:spPr/>
        <p:txBody>
          <a:bodyPr/>
          <a:lstStyle>
            <a:lvl1pPr>
              <a:defRPr/>
            </a:lvl1pPr>
          </a:lstStyle>
          <a:p>
            <a:pPr>
              <a:defRPr/>
            </a:pPr>
            <a:fld id="{2CE7A72D-3ED1-3744-ADB0-5069DF27371C}"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58B6DEF9-0E3A-7044-8E08-93F06FB0E2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3A4771-A0A0-3142-99FA-D3283176CF47}"/>
              </a:ext>
            </a:extLst>
          </p:cNvPr>
          <p:cNvSpPr>
            <a:spLocks noGrp="1"/>
          </p:cNvSpPr>
          <p:nvPr>
            <p:ph type="sldNum" sz="quarter" idx="12"/>
          </p:nvPr>
        </p:nvSpPr>
        <p:spPr/>
        <p:txBody>
          <a:bodyPr/>
          <a:lstStyle>
            <a:lvl1pPr>
              <a:defRPr/>
            </a:lvl1pPr>
          </a:lstStyle>
          <a:p>
            <a:fld id="{A4C10908-7EC4-9444-ACA0-BCAAF35B2930}" type="slidenum">
              <a:rPr lang="en-US" altLang="en-US"/>
              <a:pPr/>
              <a:t>‹#›</a:t>
            </a:fld>
            <a:endParaRPr lang="en-US" altLang="en-US"/>
          </a:p>
        </p:txBody>
      </p:sp>
    </p:spTree>
    <p:extLst>
      <p:ext uri="{BB962C8B-B14F-4D97-AF65-F5344CB8AC3E}">
        <p14:creationId xmlns:p14="http://schemas.microsoft.com/office/powerpoint/2010/main" val="9268210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8C77A8-79DD-7949-BA12-345214C140EC}"/>
              </a:ext>
            </a:extLst>
          </p:cNvPr>
          <p:cNvSpPr>
            <a:spLocks noGrp="1"/>
          </p:cNvSpPr>
          <p:nvPr>
            <p:ph type="dt" sz="half" idx="10"/>
          </p:nvPr>
        </p:nvSpPr>
        <p:spPr/>
        <p:txBody>
          <a:bodyPr/>
          <a:lstStyle>
            <a:lvl1pPr>
              <a:defRPr/>
            </a:lvl1pPr>
          </a:lstStyle>
          <a:p>
            <a:pPr>
              <a:defRPr/>
            </a:pPr>
            <a:fld id="{0CD20922-C237-0746-AD0A-D55EC4B6D808}"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DD0037F5-A08B-FF47-A087-87FDF82B5A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93BBCF-8CA3-5F4E-B109-0FF301F0A482}"/>
              </a:ext>
            </a:extLst>
          </p:cNvPr>
          <p:cNvSpPr>
            <a:spLocks noGrp="1"/>
          </p:cNvSpPr>
          <p:nvPr>
            <p:ph type="sldNum" sz="quarter" idx="12"/>
          </p:nvPr>
        </p:nvSpPr>
        <p:spPr/>
        <p:txBody>
          <a:bodyPr/>
          <a:lstStyle>
            <a:lvl1pPr>
              <a:defRPr/>
            </a:lvl1pPr>
          </a:lstStyle>
          <a:p>
            <a:fld id="{38ACD03D-C0B4-0C41-B2B0-6B562AC92EA1}" type="slidenum">
              <a:rPr lang="en-US" altLang="en-US"/>
              <a:pPr/>
              <a:t>‹#›</a:t>
            </a:fld>
            <a:endParaRPr lang="en-US" altLang="en-US"/>
          </a:p>
        </p:txBody>
      </p:sp>
    </p:spTree>
    <p:extLst>
      <p:ext uri="{BB962C8B-B14F-4D97-AF65-F5344CB8AC3E}">
        <p14:creationId xmlns:p14="http://schemas.microsoft.com/office/powerpoint/2010/main" val="41904744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19DED02-AF45-674B-9561-C28F7F8AC0E3}"/>
              </a:ext>
            </a:extLst>
          </p:cNvPr>
          <p:cNvSpPr>
            <a:spLocks noGrp="1"/>
          </p:cNvSpPr>
          <p:nvPr>
            <p:ph type="dt" sz="half" idx="10"/>
          </p:nvPr>
        </p:nvSpPr>
        <p:spPr/>
        <p:txBody>
          <a:bodyPr/>
          <a:lstStyle>
            <a:lvl1pPr>
              <a:defRPr/>
            </a:lvl1pPr>
          </a:lstStyle>
          <a:p>
            <a:pPr>
              <a:defRPr/>
            </a:pPr>
            <a:fld id="{CEB3F91A-0988-AA47-B9D9-62904E0FE55B}" type="datetimeFigureOut">
              <a:rPr lang="en-US" altLang="en-US"/>
              <a:pPr>
                <a:defRPr/>
              </a:pPr>
              <a:t>11/24/20</a:t>
            </a:fld>
            <a:endParaRPr lang="en-US" altLang="en-US"/>
          </a:p>
        </p:txBody>
      </p:sp>
      <p:sp>
        <p:nvSpPr>
          <p:cNvPr id="8" name="Footer Placeholder 4">
            <a:extLst>
              <a:ext uri="{FF2B5EF4-FFF2-40B4-BE49-F238E27FC236}">
                <a16:creationId xmlns:a16="http://schemas.microsoft.com/office/drawing/2014/main" id="{23D9384D-FC9C-164A-AD5F-72D63F89620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5D72DD-7B96-C446-9B2B-86D5CA47B245}"/>
              </a:ext>
            </a:extLst>
          </p:cNvPr>
          <p:cNvSpPr>
            <a:spLocks noGrp="1"/>
          </p:cNvSpPr>
          <p:nvPr>
            <p:ph type="sldNum" sz="quarter" idx="12"/>
          </p:nvPr>
        </p:nvSpPr>
        <p:spPr/>
        <p:txBody>
          <a:bodyPr/>
          <a:lstStyle>
            <a:lvl1pPr>
              <a:defRPr/>
            </a:lvl1pPr>
          </a:lstStyle>
          <a:p>
            <a:fld id="{DB777208-B338-344D-914E-928B98214F67}" type="slidenum">
              <a:rPr lang="en-US" altLang="en-US"/>
              <a:pPr/>
              <a:t>‹#›</a:t>
            </a:fld>
            <a:endParaRPr lang="en-US" altLang="en-US"/>
          </a:p>
        </p:txBody>
      </p:sp>
    </p:spTree>
    <p:extLst>
      <p:ext uri="{BB962C8B-B14F-4D97-AF65-F5344CB8AC3E}">
        <p14:creationId xmlns:p14="http://schemas.microsoft.com/office/powerpoint/2010/main" val="3146199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9965710-30EA-F440-8A00-14EC00AF1E93}"/>
              </a:ext>
            </a:extLst>
          </p:cNvPr>
          <p:cNvSpPr>
            <a:spLocks noGrp="1"/>
          </p:cNvSpPr>
          <p:nvPr>
            <p:ph type="dt" sz="half" idx="10"/>
          </p:nvPr>
        </p:nvSpPr>
        <p:spPr/>
        <p:txBody>
          <a:bodyPr/>
          <a:lstStyle>
            <a:lvl1pPr>
              <a:defRPr/>
            </a:lvl1pPr>
          </a:lstStyle>
          <a:p>
            <a:pPr>
              <a:defRPr/>
            </a:pPr>
            <a:fld id="{B3B91628-668E-BA42-9DE3-D76CE8138820}" type="datetimeFigureOut">
              <a:rPr lang="en-US" altLang="en-US"/>
              <a:pPr>
                <a:defRPr/>
              </a:pPr>
              <a:t>11/24/20</a:t>
            </a:fld>
            <a:endParaRPr lang="en-US" altLang="en-US"/>
          </a:p>
        </p:txBody>
      </p:sp>
      <p:sp>
        <p:nvSpPr>
          <p:cNvPr id="4" name="Footer Placeholder 4">
            <a:extLst>
              <a:ext uri="{FF2B5EF4-FFF2-40B4-BE49-F238E27FC236}">
                <a16:creationId xmlns:a16="http://schemas.microsoft.com/office/drawing/2014/main" id="{4FE117EA-55D2-1843-8DAA-FEAD77F5F6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36E0D0E-F507-D843-9460-94EF6141FB62}"/>
              </a:ext>
            </a:extLst>
          </p:cNvPr>
          <p:cNvSpPr>
            <a:spLocks noGrp="1"/>
          </p:cNvSpPr>
          <p:nvPr>
            <p:ph type="sldNum" sz="quarter" idx="12"/>
          </p:nvPr>
        </p:nvSpPr>
        <p:spPr/>
        <p:txBody>
          <a:bodyPr/>
          <a:lstStyle>
            <a:lvl1pPr>
              <a:defRPr/>
            </a:lvl1pPr>
          </a:lstStyle>
          <a:p>
            <a:fld id="{B77A834F-064A-C048-A893-72F750A487D9}" type="slidenum">
              <a:rPr lang="en-US" altLang="en-US"/>
              <a:pPr/>
              <a:t>‹#›</a:t>
            </a:fld>
            <a:endParaRPr lang="en-US" altLang="en-US"/>
          </a:p>
        </p:txBody>
      </p:sp>
    </p:spTree>
    <p:extLst>
      <p:ext uri="{BB962C8B-B14F-4D97-AF65-F5344CB8AC3E}">
        <p14:creationId xmlns:p14="http://schemas.microsoft.com/office/powerpoint/2010/main" val="12143390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56A20B-BA7B-2A46-AA12-44B0DC56AC8A}"/>
              </a:ext>
            </a:extLst>
          </p:cNvPr>
          <p:cNvSpPr>
            <a:spLocks noGrp="1"/>
          </p:cNvSpPr>
          <p:nvPr>
            <p:ph type="dt" sz="half" idx="10"/>
          </p:nvPr>
        </p:nvSpPr>
        <p:spPr/>
        <p:txBody>
          <a:bodyPr/>
          <a:lstStyle>
            <a:lvl1pPr>
              <a:defRPr/>
            </a:lvl1pPr>
          </a:lstStyle>
          <a:p>
            <a:pPr>
              <a:defRPr/>
            </a:pPr>
            <a:fld id="{3557EAB6-CC76-2C4C-9352-34496F1BD3D3}" type="datetimeFigureOut">
              <a:rPr lang="en-US" altLang="en-US"/>
              <a:pPr>
                <a:defRPr/>
              </a:pPr>
              <a:t>11/24/20</a:t>
            </a:fld>
            <a:endParaRPr lang="en-US" altLang="en-US"/>
          </a:p>
        </p:txBody>
      </p:sp>
      <p:sp>
        <p:nvSpPr>
          <p:cNvPr id="3" name="Footer Placeholder 4">
            <a:extLst>
              <a:ext uri="{FF2B5EF4-FFF2-40B4-BE49-F238E27FC236}">
                <a16:creationId xmlns:a16="http://schemas.microsoft.com/office/drawing/2014/main" id="{73175F8E-731F-4641-838A-C2CE7FC4AD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1BD4E3-63F6-2D44-B120-9E22EB3DAA9B}"/>
              </a:ext>
            </a:extLst>
          </p:cNvPr>
          <p:cNvSpPr>
            <a:spLocks noGrp="1"/>
          </p:cNvSpPr>
          <p:nvPr>
            <p:ph type="sldNum" sz="quarter" idx="12"/>
          </p:nvPr>
        </p:nvSpPr>
        <p:spPr/>
        <p:txBody>
          <a:bodyPr/>
          <a:lstStyle>
            <a:lvl1pPr>
              <a:defRPr/>
            </a:lvl1pPr>
          </a:lstStyle>
          <a:p>
            <a:fld id="{4E0094DE-080F-E949-8BB8-290D5EE8FBE7}" type="slidenum">
              <a:rPr lang="en-US" altLang="en-US"/>
              <a:pPr/>
              <a:t>‹#›</a:t>
            </a:fld>
            <a:endParaRPr lang="en-US" altLang="en-US"/>
          </a:p>
        </p:txBody>
      </p:sp>
    </p:spTree>
    <p:extLst>
      <p:ext uri="{BB962C8B-B14F-4D97-AF65-F5344CB8AC3E}">
        <p14:creationId xmlns:p14="http://schemas.microsoft.com/office/powerpoint/2010/main" val="33189800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FDE41C-E4A2-034C-B410-2D78E700BF5B}"/>
              </a:ext>
            </a:extLst>
          </p:cNvPr>
          <p:cNvSpPr>
            <a:spLocks noGrp="1"/>
          </p:cNvSpPr>
          <p:nvPr>
            <p:ph type="dt" sz="half" idx="10"/>
          </p:nvPr>
        </p:nvSpPr>
        <p:spPr/>
        <p:txBody>
          <a:bodyPr/>
          <a:lstStyle>
            <a:lvl1pPr>
              <a:defRPr/>
            </a:lvl1pPr>
          </a:lstStyle>
          <a:p>
            <a:pPr>
              <a:defRPr/>
            </a:pPr>
            <a:fld id="{988EF6A5-88BF-BC4D-BA60-BB69336D846F}"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8B87047D-6412-484E-9B94-F1D062EAB4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F2C44F-9228-3F40-8127-7122BFC4A99A}"/>
              </a:ext>
            </a:extLst>
          </p:cNvPr>
          <p:cNvSpPr>
            <a:spLocks noGrp="1"/>
          </p:cNvSpPr>
          <p:nvPr>
            <p:ph type="sldNum" sz="quarter" idx="12"/>
          </p:nvPr>
        </p:nvSpPr>
        <p:spPr/>
        <p:txBody>
          <a:bodyPr/>
          <a:lstStyle>
            <a:lvl1pPr>
              <a:defRPr/>
            </a:lvl1pPr>
          </a:lstStyle>
          <a:p>
            <a:fld id="{695F5814-F258-254F-937A-0030FFA9B512}" type="slidenum">
              <a:rPr lang="en-US" altLang="en-US"/>
              <a:pPr/>
              <a:t>‹#›</a:t>
            </a:fld>
            <a:endParaRPr lang="en-US" altLang="en-US"/>
          </a:p>
        </p:txBody>
      </p:sp>
    </p:spTree>
    <p:extLst>
      <p:ext uri="{BB962C8B-B14F-4D97-AF65-F5344CB8AC3E}">
        <p14:creationId xmlns:p14="http://schemas.microsoft.com/office/powerpoint/2010/main" val="445839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A10DC9-9390-6840-8804-E1D1671AF6E6}"/>
              </a:ext>
            </a:extLst>
          </p:cNvPr>
          <p:cNvSpPr>
            <a:spLocks noGrp="1"/>
          </p:cNvSpPr>
          <p:nvPr>
            <p:ph type="dt" sz="half" idx="10"/>
          </p:nvPr>
        </p:nvSpPr>
        <p:spPr/>
        <p:txBody>
          <a:bodyPr/>
          <a:lstStyle>
            <a:lvl1pPr>
              <a:defRPr/>
            </a:lvl1pPr>
          </a:lstStyle>
          <a:p>
            <a:pPr>
              <a:defRPr/>
            </a:pPr>
            <a:fld id="{F6A70354-65FA-3D4C-B7D9-AF3DD8D25077}"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B2A5A4D4-ACC6-764E-807C-3E0A1091EC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51DCD5-C6F7-2041-854E-D5D3138815F1}"/>
              </a:ext>
            </a:extLst>
          </p:cNvPr>
          <p:cNvSpPr>
            <a:spLocks noGrp="1"/>
          </p:cNvSpPr>
          <p:nvPr>
            <p:ph type="sldNum" sz="quarter" idx="12"/>
          </p:nvPr>
        </p:nvSpPr>
        <p:spPr/>
        <p:txBody>
          <a:bodyPr/>
          <a:lstStyle>
            <a:lvl1pPr>
              <a:defRPr/>
            </a:lvl1pPr>
          </a:lstStyle>
          <a:p>
            <a:fld id="{E69AF0DD-2D56-E745-AB69-D7C72C4DC691}" type="slidenum">
              <a:rPr lang="en-US" altLang="en-US"/>
              <a:pPr/>
              <a:t>‹#›</a:t>
            </a:fld>
            <a:endParaRPr lang="en-US" altLang="en-US"/>
          </a:p>
        </p:txBody>
      </p:sp>
    </p:spTree>
    <p:extLst>
      <p:ext uri="{BB962C8B-B14F-4D97-AF65-F5344CB8AC3E}">
        <p14:creationId xmlns:p14="http://schemas.microsoft.com/office/powerpoint/2010/main" val="7460504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4127BB-F376-364A-85C3-1F037142265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D4FA3A-EF2B-C942-991D-006DC64045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318014-8D51-1349-99C4-5142245EE8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78B111FA-D639-6C43-843F-4A5317719CAA}"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CAAB9E65-C114-0744-96F4-7E311C91418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96F1289-CE17-FD48-B805-B0D4AC5162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60F449E-5F3E-5647-82E9-9FA5160269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05BC-6A85-0445-ACE2-AE1A1BEB70A5}"/>
              </a:ext>
            </a:extLst>
          </p:cNvPr>
          <p:cNvSpPr txBox="1">
            <a:spLocks/>
          </p:cNvSpPr>
          <p:nvPr/>
        </p:nvSpPr>
        <p:spPr bwMode="auto">
          <a:xfrm>
            <a:off x="457200" y="347684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15 “If it is disagreeable in your sight to serve the Lord, choose for yourselves today whom you will serve: whether the gods which your fathers served which were beyond the River, or the gods of the Amorites in whose land you are living; but as for me and my house, we will serve the Lord.” </a:t>
            </a:r>
          </a:p>
          <a:p>
            <a:r>
              <a:rPr lang="en-US" sz="4000" i="1" dirty="0">
                <a:latin typeface="Franklin Gothic Medium" panose="020B0603020102020204" pitchFamily="34" charset="0"/>
              </a:rPr>
              <a:t>(Joshua 24:15)</a:t>
            </a:r>
            <a:endParaRPr lang="en-US" sz="32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22602956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228600" y="2857500"/>
            <a:ext cx="8686800" cy="1143000"/>
          </a:xfrm>
        </p:spPr>
        <p:txBody>
          <a:bodyPr/>
          <a:lstStyle/>
          <a:p>
            <a:r>
              <a:rPr lang="en-US" sz="5400" i="1" dirty="0">
                <a:latin typeface="Franklin Gothic Medium" panose="020B0603020102020204" pitchFamily="34" charset="0"/>
              </a:rPr>
              <a:t>3.	IT IS A LIFE OF DURATION </a:t>
            </a: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226216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569A-17AD-0143-98B3-E024B419535B}"/>
              </a:ext>
            </a:extLst>
          </p:cNvPr>
          <p:cNvSpPr txBox="1">
            <a:spLocks/>
          </p:cNvSpPr>
          <p:nvPr/>
        </p:nvSpPr>
        <p:spPr bwMode="auto">
          <a:xfrm>
            <a:off x="457200"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10 ‘Do not fear what you are about to suffer. Behold, the devil is about to cast some of you into prison, so that you will be tested, and you will have tribulation for ten days. Be faithful until death, and I will give you the crown of life. (Revelations 2:10)</a:t>
            </a: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8881758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1E2A84-3129-C349-8BAD-E494A8E325A3}"/>
              </a:ext>
            </a:extLst>
          </p:cNvPr>
          <p:cNvSpPr/>
          <p:nvPr/>
        </p:nvSpPr>
        <p:spPr>
          <a:xfrm>
            <a:off x="180753" y="-325874"/>
            <a:ext cx="8782493" cy="7509748"/>
          </a:xfrm>
          <a:prstGeom prst="rect">
            <a:avLst/>
          </a:prstGeom>
        </p:spPr>
        <p:txBody>
          <a:bodyPr wrap="square">
            <a:spAutoFit/>
          </a:bodyPr>
          <a:lstStyle/>
          <a:p>
            <a:pPr algn="ctr"/>
            <a:endParaRPr lang="en-US" sz="3600" dirty="0">
              <a:latin typeface="Franklin Gothic Medium" panose="020B0603020102020204" pitchFamily="34" charset="0"/>
            </a:endParaRPr>
          </a:p>
          <a:p>
            <a:pPr algn="ctr"/>
            <a:endParaRPr lang="en-US" sz="3600" dirty="0">
              <a:latin typeface="Franklin Gothic Medium" panose="020B0603020102020204" pitchFamily="34" charset="0"/>
            </a:endParaRPr>
          </a:p>
          <a:p>
            <a:pPr algn="ctr"/>
            <a:r>
              <a:rPr lang="en-US" sz="4000" dirty="0">
                <a:latin typeface="Franklin Gothic Medium" panose="020B0603020102020204" pitchFamily="34" charset="0"/>
              </a:rPr>
              <a:t>7 I have fought the good fight, I have finished the course, I have kept the faith; 8 in the future there is laid up for me the crown of righteousness, which the Lord, the righteous Judge, will award to me on that day; and not only to me, but also to all who have loved His appearing. (2 Timothy 4:7-8)</a:t>
            </a:r>
          </a:p>
          <a:p>
            <a:pPr algn="ctr"/>
            <a:endParaRPr lang="en-US" sz="3600" dirty="0">
              <a:latin typeface="Franklin Gothic Medium" panose="020B0603020102020204" pitchFamily="34" charset="0"/>
            </a:endParaRPr>
          </a:p>
          <a:p>
            <a:endParaRPr lang="en-US" dirty="0">
              <a:latin typeface="Franklin Gothic Medium" panose="020B0603020102020204" pitchFamily="34" charset="0"/>
            </a:endParaRPr>
          </a:p>
          <a:p>
            <a:endParaRPr lang="en-US" dirty="0"/>
          </a:p>
          <a:p>
            <a:endParaRPr lang="en-US" dirty="0"/>
          </a:p>
        </p:txBody>
      </p:sp>
    </p:spTree>
    <p:extLst>
      <p:ext uri="{BB962C8B-B14F-4D97-AF65-F5344CB8AC3E}">
        <p14:creationId xmlns:p14="http://schemas.microsoft.com/office/powerpoint/2010/main" val="1325799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457200" y="2857500"/>
            <a:ext cx="8229600" cy="1143000"/>
          </a:xfrm>
        </p:spPr>
        <p:txBody>
          <a:bodyPr/>
          <a:lstStyle/>
          <a:p>
            <a:r>
              <a:rPr lang="en-US" sz="5400" i="1" dirty="0">
                <a:latin typeface="Franklin Gothic Medium" panose="020B0603020102020204" pitchFamily="34" charset="0"/>
              </a:rPr>
              <a:t>4. 	IT IS A LIFE OF PURITY </a:t>
            </a: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41917855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05BC-6A85-0445-ACE2-AE1A1BEB70A5}"/>
              </a:ext>
            </a:extLst>
          </p:cNvPr>
          <p:cNvSpPr txBox="1">
            <a:spLocks/>
          </p:cNvSpPr>
          <p:nvPr/>
        </p:nvSpPr>
        <p:spPr bwMode="auto">
          <a:xfrm>
            <a:off x="457200" y="307281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3 For this is the love of God, that we keep His commandments; and His commandments are not burdensome. 4 For whatever is born of God overcomes the world; and this is the victory that has overcome the world—our faith. (1 John 5:3-4)</a:t>
            </a: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38312018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569A-17AD-0143-98B3-E024B419535B}"/>
              </a:ext>
            </a:extLst>
          </p:cNvPr>
          <p:cNvSpPr txBox="1">
            <a:spLocks/>
          </p:cNvSpPr>
          <p:nvPr/>
        </p:nvSpPr>
        <p:spPr bwMode="auto">
          <a:xfrm>
            <a:off x="457200"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33 “These things I have spoken to you, so that in Me you may have peace. In the world you have tribulation, but take courage; I have overcome the world.” (John 16:33)</a:t>
            </a: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21571960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1E2A84-3129-C349-8BAD-E494A8E325A3}"/>
              </a:ext>
            </a:extLst>
          </p:cNvPr>
          <p:cNvSpPr/>
          <p:nvPr/>
        </p:nvSpPr>
        <p:spPr>
          <a:xfrm>
            <a:off x="180753" y="-708646"/>
            <a:ext cx="8782493" cy="7909858"/>
          </a:xfrm>
          <a:prstGeom prst="rect">
            <a:avLst/>
          </a:prstGeom>
        </p:spPr>
        <p:txBody>
          <a:bodyPr wrap="square">
            <a:spAutoFit/>
          </a:bodyPr>
          <a:lstStyle/>
          <a:p>
            <a:pPr algn="ctr"/>
            <a:endParaRPr lang="en-US" sz="3600" dirty="0">
              <a:latin typeface="Franklin Gothic Medium" panose="020B0603020102020204" pitchFamily="34" charset="0"/>
            </a:endParaRPr>
          </a:p>
          <a:p>
            <a:pPr algn="ctr"/>
            <a:endParaRPr lang="en-US" sz="3600" dirty="0">
              <a:latin typeface="Franklin Gothic Medium" panose="020B0603020102020204" pitchFamily="34" charset="0"/>
            </a:endParaRPr>
          </a:p>
          <a:p>
            <a:pPr algn="ctr"/>
            <a:r>
              <a:rPr lang="en-US" sz="4000" dirty="0">
                <a:latin typeface="Franklin Gothic Medium" panose="020B0603020102020204" pitchFamily="34" charset="0"/>
              </a:rPr>
              <a:t>15 Do not love the world nor the things in the world. If anyone loves the world, the love of the Father is not in him. 16 For all that is in the world, the lust of the flesh and the lust of the eyes and the boastful pride of life, is not from the Father, but is from the world. 17 The world is passing away, and also its lusts; but the one who does the will of God lives forever. (1 John 2:15-17)</a:t>
            </a:r>
            <a:endParaRPr lang="en-US" dirty="0">
              <a:latin typeface="Franklin Gothic Medium" panose="020B0603020102020204" pitchFamily="34" charset="0"/>
            </a:endParaRPr>
          </a:p>
          <a:p>
            <a:endParaRPr lang="en-US" dirty="0"/>
          </a:p>
          <a:p>
            <a:endParaRPr lang="en-US" dirty="0"/>
          </a:p>
        </p:txBody>
      </p:sp>
    </p:spTree>
    <p:extLst>
      <p:ext uri="{BB962C8B-B14F-4D97-AF65-F5344CB8AC3E}">
        <p14:creationId xmlns:p14="http://schemas.microsoft.com/office/powerpoint/2010/main" val="8861100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0" y="2857500"/>
            <a:ext cx="9144000" cy="1143000"/>
          </a:xfrm>
        </p:spPr>
        <p:txBody>
          <a:bodyPr/>
          <a:lstStyle/>
          <a:p>
            <a:r>
              <a:rPr lang="en-US" sz="4800" i="1" dirty="0">
                <a:latin typeface="Franklin Gothic Medium" panose="020B0603020102020204" pitchFamily="34" charset="0"/>
              </a:rPr>
              <a:t>5.	IT IS A LIFE OF CONVICTION</a:t>
            </a:r>
            <a:endParaRPr lang="en-US" sz="3600" dirty="0">
              <a:latin typeface="Franklin Gothic Medium" panose="020B0603020102020204" pitchFamily="34" charset="0"/>
            </a:endParaRPr>
          </a:p>
        </p:txBody>
      </p:sp>
    </p:spTree>
    <p:extLst>
      <p:ext uri="{BB962C8B-B14F-4D97-AF65-F5344CB8AC3E}">
        <p14:creationId xmlns:p14="http://schemas.microsoft.com/office/powerpoint/2010/main" val="3497154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05BC-6A85-0445-ACE2-AE1A1BEB70A5}"/>
              </a:ext>
            </a:extLst>
          </p:cNvPr>
          <p:cNvSpPr txBox="1">
            <a:spLocks/>
          </p:cNvSpPr>
          <p:nvPr/>
        </p:nvSpPr>
        <p:spPr bwMode="auto">
          <a:xfrm>
            <a:off x="457200" y="307281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12 For this reason I also suffer these things, but I am not ashamed; for I know whom I have believed and I am convinced that He is able to guard what I have entrusted to Him until that day. (2 Timothy 1:12)</a:t>
            </a: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38733500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457200" y="3027621"/>
            <a:ext cx="8229600" cy="1143000"/>
          </a:xfrm>
        </p:spPr>
        <p:txBody>
          <a:bodyPr/>
          <a:lstStyle/>
          <a:p>
            <a:r>
              <a:rPr lang="en-US" sz="4000" i="1" dirty="0">
                <a:latin typeface="Franklin Gothic Medium" panose="020B0603020102020204" pitchFamily="34" charset="0"/>
              </a:rPr>
              <a:t>20 “I have been crucified with Christ; and it is no longer I who live, but Christ lives in me; and the life which I now live in the flesh I live by faith in the Son of God, who loved me and gave Himself up for me. </a:t>
            </a:r>
            <a:br>
              <a:rPr lang="en-US" sz="4000" i="1" dirty="0">
                <a:latin typeface="Franklin Gothic Medium" panose="020B0603020102020204" pitchFamily="34" charset="0"/>
              </a:rPr>
            </a:br>
            <a:r>
              <a:rPr lang="en-US" sz="4000" i="1" dirty="0">
                <a:latin typeface="Franklin Gothic Medium" panose="020B0603020102020204" pitchFamily="34" charset="0"/>
              </a:rPr>
              <a:t>(Galatians 2:20)</a:t>
            </a:r>
            <a:br>
              <a:rPr lang="en-US" sz="4000" dirty="0">
                <a:latin typeface="Franklin Gothic Medium" panose="020B0603020102020204" pitchFamily="34" charset="0"/>
              </a:rPr>
            </a:br>
            <a:endParaRPr lang="en-US" sz="4000" dirty="0">
              <a:latin typeface="Franklin Gothic Medium" panose="020B06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0" y="2857500"/>
            <a:ext cx="9144000" cy="1143000"/>
          </a:xfrm>
        </p:spPr>
        <p:txBody>
          <a:bodyPr/>
          <a:lstStyle/>
          <a:p>
            <a:r>
              <a:rPr lang="en-US" sz="6000" i="1" dirty="0">
                <a:latin typeface="Franklin Gothic Medium" panose="020B0603020102020204" pitchFamily="34" charset="0"/>
              </a:rPr>
              <a:t>1 Peter 1:3-9 </a:t>
            </a:r>
            <a:endParaRPr lang="en-US" dirty="0">
              <a:latin typeface="Franklin Gothic Medium" panose="020B0603020102020204" pitchFamily="34" charset="0"/>
            </a:endParaRPr>
          </a:p>
        </p:txBody>
      </p:sp>
    </p:spTree>
    <p:extLst>
      <p:ext uri="{BB962C8B-B14F-4D97-AF65-F5344CB8AC3E}">
        <p14:creationId xmlns:p14="http://schemas.microsoft.com/office/powerpoint/2010/main" val="18823257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457200" y="3027621"/>
            <a:ext cx="8229600" cy="1143000"/>
          </a:xfrm>
        </p:spPr>
        <p:txBody>
          <a:bodyPr/>
          <a:lstStyle/>
          <a:p>
            <a:r>
              <a:rPr lang="en-US" sz="4000" i="1" dirty="0">
                <a:latin typeface="Franklin Gothic Medium" panose="020B0603020102020204" pitchFamily="34" charset="0"/>
              </a:rPr>
              <a:t>20 “I have been crucified with Christ; and it is no longer I who live, but Christ lives in me; and the life which I now live in the flesh I live by faith in the Son of God, who loved me and gave Himself up for me. </a:t>
            </a:r>
            <a:br>
              <a:rPr lang="en-US" sz="4000" i="1" dirty="0">
                <a:latin typeface="Franklin Gothic Medium" panose="020B0603020102020204" pitchFamily="34" charset="0"/>
              </a:rPr>
            </a:br>
            <a:r>
              <a:rPr lang="en-US" sz="4000" i="1" dirty="0">
                <a:latin typeface="Franklin Gothic Medium" panose="020B0603020102020204" pitchFamily="34" charset="0"/>
              </a:rPr>
              <a:t>(Galatians 2:20)</a:t>
            </a:r>
            <a:br>
              <a:rPr lang="en-US" sz="4000" dirty="0">
                <a:latin typeface="Franklin Gothic Medium" panose="020B0603020102020204" pitchFamily="34" charset="0"/>
              </a:rPr>
            </a:b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1925359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05BC-6A85-0445-ACE2-AE1A1BEB70A5}"/>
              </a:ext>
            </a:extLst>
          </p:cNvPr>
          <p:cNvSpPr txBox="1">
            <a:spLocks/>
          </p:cNvSpPr>
          <p:nvPr/>
        </p:nvSpPr>
        <p:spPr bwMode="auto">
          <a:xfrm>
            <a:off x="457200"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i="1" dirty="0">
                <a:latin typeface="Franklin Gothic Medium" panose="020B0603020102020204" pitchFamily="34" charset="0"/>
              </a:rPr>
              <a:t>6 Therefore, being always of good courage, and knowing that while we are at home in the body we are absent from the Lord— 7 for we walk by faith, not by sight— 8 we are of good courage, I say, and prefer rather to be absent from the body and to be at home with the Lord. 9 Therefore we also have as our ambition, whether at home or absent, to be pleasing to Him. (2 Corinthians 5:6-9)</a:t>
            </a: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569A-17AD-0143-98B3-E024B419535B}"/>
              </a:ext>
            </a:extLst>
          </p:cNvPr>
          <p:cNvSpPr txBox="1">
            <a:spLocks/>
          </p:cNvSpPr>
          <p:nvPr/>
        </p:nvSpPr>
        <p:spPr bwMode="auto">
          <a:xfrm>
            <a:off x="457200" y="249599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7200" i="1" dirty="0">
                <a:latin typeface="Franklin Gothic Medium" panose="020B0603020102020204" pitchFamily="34" charset="0"/>
              </a:rPr>
              <a:t>Romans 6:1-11</a:t>
            </a:r>
            <a:endParaRPr lang="en-US" sz="7200" dirty="0">
              <a:latin typeface="Franklin Gothic Medium" panose="020B06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457200" y="2857500"/>
            <a:ext cx="8229600" cy="1143000"/>
          </a:xfrm>
        </p:spPr>
        <p:txBody>
          <a:bodyPr/>
          <a:lstStyle/>
          <a:p>
            <a:r>
              <a:rPr lang="en-US" sz="5400" i="1" dirty="0">
                <a:latin typeface="Franklin Gothic Medium" panose="020B0603020102020204" pitchFamily="34" charset="0"/>
              </a:rPr>
              <a:t>1.</a:t>
            </a:r>
            <a:r>
              <a:rPr lang="en-US" sz="4000" i="1" dirty="0">
                <a:latin typeface="Franklin Gothic Medium" panose="020B0603020102020204" pitchFamily="34" charset="0"/>
              </a:rPr>
              <a:t>	 </a:t>
            </a:r>
            <a:r>
              <a:rPr lang="en-US" sz="5400" i="1" dirty="0">
                <a:latin typeface="Franklin Gothic Medium" panose="020B0603020102020204" pitchFamily="34" charset="0"/>
              </a:rPr>
              <a:t>IT IS A LIFE DECISION </a:t>
            </a: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12477573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05BC-6A85-0445-ACE2-AE1A1BEB70A5}"/>
              </a:ext>
            </a:extLst>
          </p:cNvPr>
          <p:cNvSpPr txBox="1">
            <a:spLocks/>
          </p:cNvSpPr>
          <p:nvPr/>
        </p:nvSpPr>
        <p:spPr bwMode="auto">
          <a:xfrm>
            <a:off x="457200" y="347684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14 “As Moses lifted up the serpent in the wilderness, even so must the Son of Man be lifted up; 15 so that whoever believes will in Him have eternal life. 16 “For God so loved the world, that He gave His only begotten Son, that whoever believes in Him shall not perish, but have eternal life. (John 3:14-16)</a:t>
            </a:r>
          </a:p>
          <a:p>
            <a:endParaRPr lang="en-US" sz="32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a:p>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1843889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569A-17AD-0143-98B3-E024B419535B}"/>
              </a:ext>
            </a:extLst>
          </p:cNvPr>
          <p:cNvSpPr txBox="1">
            <a:spLocks/>
          </p:cNvSpPr>
          <p:nvPr/>
        </p:nvSpPr>
        <p:spPr bwMode="auto">
          <a:xfrm>
            <a:off x="457200" y="249599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i="1" dirty="0">
                <a:latin typeface="Franklin Gothic Medium" panose="020B0603020102020204" pitchFamily="34" charset="0"/>
              </a:rPr>
              <a:t>41 So then, those who had received his word were baptized; and that day there were added about three thousand souls. 42 They were continually devoting themselves to the apostles’ teaching and to fellowship, to the breaking of bread and to prayer. (Acts 2:41-42)</a:t>
            </a: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42088312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1E2A84-3129-C349-8BAD-E494A8E325A3}"/>
              </a:ext>
            </a:extLst>
          </p:cNvPr>
          <p:cNvSpPr/>
          <p:nvPr/>
        </p:nvSpPr>
        <p:spPr>
          <a:xfrm>
            <a:off x="170121" y="348964"/>
            <a:ext cx="8782493" cy="7017306"/>
          </a:xfrm>
          <a:prstGeom prst="rect">
            <a:avLst/>
          </a:prstGeom>
        </p:spPr>
        <p:txBody>
          <a:bodyPr wrap="square">
            <a:spAutoFit/>
          </a:bodyPr>
          <a:lstStyle/>
          <a:p>
            <a:pPr algn="ctr"/>
            <a:r>
              <a:rPr lang="en-US" sz="3600" dirty="0">
                <a:latin typeface="Franklin Gothic Medium" panose="020B0603020102020204" pitchFamily="34" charset="0"/>
              </a:rPr>
              <a:t>36 For you have need of endurance, so that when you have done the will of God, you may receive what was promised. 37 For yet in a very little while, He who is coming will come, and will not delay. 38 But My righteous one shall live by faith; And if he shrinks back, My soul has no pleasure in him. 39 But we are not of those who shrink back to destruction, but of those who have faith to the preserving of the soul. </a:t>
            </a:r>
          </a:p>
          <a:p>
            <a:pPr algn="ctr"/>
            <a:r>
              <a:rPr lang="en-US" sz="3600" dirty="0">
                <a:latin typeface="Franklin Gothic Medium" panose="020B0603020102020204" pitchFamily="34" charset="0"/>
              </a:rPr>
              <a:t>(Hebrews 10:36-39)</a:t>
            </a:r>
          </a:p>
          <a:p>
            <a:endParaRPr lang="en-US" dirty="0">
              <a:latin typeface="Franklin Gothic Medium" panose="020B0603020102020204" pitchFamily="34" charset="0"/>
            </a:endParaRPr>
          </a:p>
          <a:p>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B15-431D-CC4D-B919-00A74F5DAFC7}"/>
              </a:ext>
            </a:extLst>
          </p:cNvPr>
          <p:cNvSpPr>
            <a:spLocks noGrp="1"/>
          </p:cNvSpPr>
          <p:nvPr>
            <p:ph type="title"/>
          </p:nvPr>
        </p:nvSpPr>
        <p:spPr>
          <a:xfrm>
            <a:off x="457200" y="2857500"/>
            <a:ext cx="8229600" cy="1143000"/>
          </a:xfrm>
        </p:spPr>
        <p:txBody>
          <a:bodyPr/>
          <a:lstStyle/>
          <a:p>
            <a:r>
              <a:rPr lang="en-US" sz="5400" i="1" dirty="0">
                <a:latin typeface="Franklin Gothic Medium" panose="020B0603020102020204" pitchFamily="34" charset="0"/>
              </a:rPr>
              <a:t>2.	IT IS A LIFE CHOICE </a:t>
            </a:r>
            <a:endParaRPr lang="en-US" sz="4000" dirty="0">
              <a:latin typeface="Franklin Gothic Medium" panose="020B0603020102020204" pitchFamily="34" charset="0"/>
            </a:endParaRPr>
          </a:p>
        </p:txBody>
      </p:sp>
    </p:spTree>
    <p:extLst>
      <p:ext uri="{BB962C8B-B14F-4D97-AF65-F5344CB8AC3E}">
        <p14:creationId xmlns:p14="http://schemas.microsoft.com/office/powerpoint/2010/main" val="40582346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TotalTime>
  <Words>921</Words>
  <Application>Microsoft Macintosh PowerPoint</Application>
  <PresentationFormat>On-screen Show (4:3)</PresentationFormat>
  <Paragraphs>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ＭＳ Ｐゴシック</vt:lpstr>
      <vt:lpstr>Arial</vt:lpstr>
      <vt:lpstr>Office Theme</vt:lpstr>
      <vt:lpstr>PowerPoint Presentation</vt:lpstr>
      <vt:lpstr>20 “I have been crucified with Christ; and it is no longer I who live, but Christ lives in me; and the life which I now live in the flesh I live by faith in the Son of God, who loved me and gave Himself up for me.  (Galatians 2:20) </vt:lpstr>
      <vt:lpstr>PowerPoint Presentation</vt:lpstr>
      <vt:lpstr>PowerPoint Presentation</vt:lpstr>
      <vt:lpstr>1.  IT IS A LIFE DECISION </vt:lpstr>
      <vt:lpstr>PowerPoint Presentation</vt:lpstr>
      <vt:lpstr>PowerPoint Presentation</vt:lpstr>
      <vt:lpstr>PowerPoint Presentation</vt:lpstr>
      <vt:lpstr>2. IT IS A LIFE CHOICE </vt:lpstr>
      <vt:lpstr>PowerPoint Presentation</vt:lpstr>
      <vt:lpstr>3. IT IS A LIFE OF DURATION </vt:lpstr>
      <vt:lpstr>PowerPoint Presentation</vt:lpstr>
      <vt:lpstr>PowerPoint Presentation</vt:lpstr>
      <vt:lpstr>4.  IT IS A LIFE OF PURITY </vt:lpstr>
      <vt:lpstr>PowerPoint Presentation</vt:lpstr>
      <vt:lpstr>PowerPoint Presentation</vt:lpstr>
      <vt:lpstr>PowerPoint Presentation</vt:lpstr>
      <vt:lpstr>5. IT IS A LIFE OF CONVICTION</vt:lpstr>
      <vt:lpstr>PowerPoint Presentation</vt:lpstr>
      <vt:lpstr>1 Peter 1:3-9 </vt:lpstr>
      <vt:lpstr>20 “I have been crucified with Christ; and it is no longer I who live, but Christ lives in me; and the life which I now live in the flesh I live by faith in the Son of God, who loved me and gave Himself up for me.  (Galatians 2:20)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Mark Knowles</cp:lastModifiedBy>
  <cp:revision>79</cp:revision>
  <dcterms:created xsi:type="dcterms:W3CDTF">2012-12-17T21:57:22Z</dcterms:created>
  <dcterms:modified xsi:type="dcterms:W3CDTF">2020-11-24T20:56:27Z</dcterms:modified>
</cp:coreProperties>
</file>