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56" r:id="rId3"/>
    <p:sldId id="282" r:id="rId4"/>
    <p:sldId id="275" r:id="rId5"/>
    <p:sldId id="276" r:id="rId6"/>
    <p:sldId id="278" r:id="rId7"/>
    <p:sldId id="283" r:id="rId8"/>
    <p:sldId id="284" r:id="rId9"/>
    <p:sldId id="288" r:id="rId10"/>
    <p:sldId id="289" r:id="rId11"/>
    <p:sldId id="290" r:id="rId12"/>
    <p:sldId id="291" r:id="rId13"/>
    <p:sldId id="292" r:id="rId14"/>
    <p:sldId id="293" r:id="rId15"/>
    <p:sldId id="287" r:id="rId16"/>
    <p:sldId id="294" r:id="rId17"/>
    <p:sldId id="286" r:id="rId18"/>
    <p:sldId id="285" r:id="rId19"/>
    <p:sldId id="295" r:id="rId20"/>
    <p:sldId id="296" r:id="rId21"/>
    <p:sldId id="297" r:id="rId22"/>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76"/>
    <p:restoredTop sz="94646"/>
  </p:normalViewPr>
  <p:slideViewPr>
    <p:cSldViewPr snapToGrid="0" snapToObjects="1">
      <p:cViewPr varScale="1">
        <p:scale>
          <a:sx n="89" d="100"/>
          <a:sy n="89" d="100"/>
        </p:scale>
        <p:origin x="2072"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BA327C-94FF-4941-ACD7-23F843F1B620}"/>
              </a:ext>
            </a:extLst>
          </p:cNvPr>
          <p:cNvSpPr>
            <a:spLocks noGrp="1"/>
          </p:cNvSpPr>
          <p:nvPr>
            <p:ph type="dt" sz="half" idx="10"/>
          </p:nvPr>
        </p:nvSpPr>
        <p:spPr/>
        <p:txBody>
          <a:bodyPr/>
          <a:lstStyle>
            <a:lvl1pPr>
              <a:defRPr/>
            </a:lvl1pPr>
          </a:lstStyle>
          <a:p>
            <a:pPr>
              <a:defRPr/>
            </a:pPr>
            <a:fld id="{08B892BB-D306-8040-969C-5182E0096722}" type="datetimeFigureOut">
              <a:rPr lang="en-US" altLang="en-US"/>
              <a:pPr>
                <a:defRPr/>
              </a:pPr>
              <a:t>12/4/20</a:t>
            </a:fld>
            <a:endParaRPr lang="en-US" altLang="en-US"/>
          </a:p>
        </p:txBody>
      </p:sp>
      <p:sp>
        <p:nvSpPr>
          <p:cNvPr id="5" name="Footer Placeholder 4">
            <a:extLst>
              <a:ext uri="{FF2B5EF4-FFF2-40B4-BE49-F238E27FC236}">
                <a16:creationId xmlns:a16="http://schemas.microsoft.com/office/drawing/2014/main" id="{7BAF7215-CB6A-0443-BECE-C389FF75A72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7DC652-79E1-664A-B0CC-D85C9F21C443}"/>
              </a:ext>
            </a:extLst>
          </p:cNvPr>
          <p:cNvSpPr>
            <a:spLocks noGrp="1"/>
          </p:cNvSpPr>
          <p:nvPr>
            <p:ph type="sldNum" sz="quarter" idx="12"/>
          </p:nvPr>
        </p:nvSpPr>
        <p:spPr/>
        <p:txBody>
          <a:bodyPr/>
          <a:lstStyle>
            <a:lvl1pPr>
              <a:defRPr/>
            </a:lvl1pPr>
          </a:lstStyle>
          <a:p>
            <a:fld id="{3693DB13-ED18-D347-8C5F-CA355F401D9A}" type="slidenum">
              <a:rPr lang="en-US" altLang="en-US"/>
              <a:pPr/>
              <a:t>‹#›</a:t>
            </a:fld>
            <a:endParaRPr lang="en-US" altLang="en-US"/>
          </a:p>
        </p:txBody>
      </p:sp>
    </p:spTree>
    <p:extLst>
      <p:ext uri="{BB962C8B-B14F-4D97-AF65-F5344CB8AC3E}">
        <p14:creationId xmlns:p14="http://schemas.microsoft.com/office/powerpoint/2010/main" val="3603629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F713E-A3F7-5B44-9054-3638BD451B20}"/>
              </a:ext>
            </a:extLst>
          </p:cNvPr>
          <p:cNvSpPr>
            <a:spLocks noGrp="1"/>
          </p:cNvSpPr>
          <p:nvPr>
            <p:ph type="dt" sz="half" idx="10"/>
          </p:nvPr>
        </p:nvSpPr>
        <p:spPr/>
        <p:txBody>
          <a:bodyPr/>
          <a:lstStyle>
            <a:lvl1pPr>
              <a:defRPr/>
            </a:lvl1pPr>
          </a:lstStyle>
          <a:p>
            <a:pPr>
              <a:defRPr/>
            </a:pPr>
            <a:fld id="{A4A33CD5-C2AA-D24F-AB10-4E24B7E7AA10}" type="datetimeFigureOut">
              <a:rPr lang="en-US" altLang="en-US"/>
              <a:pPr>
                <a:defRPr/>
              </a:pPr>
              <a:t>12/4/20</a:t>
            </a:fld>
            <a:endParaRPr lang="en-US" altLang="en-US"/>
          </a:p>
        </p:txBody>
      </p:sp>
      <p:sp>
        <p:nvSpPr>
          <p:cNvPr id="5" name="Footer Placeholder 4">
            <a:extLst>
              <a:ext uri="{FF2B5EF4-FFF2-40B4-BE49-F238E27FC236}">
                <a16:creationId xmlns:a16="http://schemas.microsoft.com/office/drawing/2014/main" id="{05611895-1B12-F44F-878E-54ADA1E95C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C93D28-AD30-9545-AD25-ABB5AC4B15E8}"/>
              </a:ext>
            </a:extLst>
          </p:cNvPr>
          <p:cNvSpPr>
            <a:spLocks noGrp="1"/>
          </p:cNvSpPr>
          <p:nvPr>
            <p:ph type="sldNum" sz="quarter" idx="12"/>
          </p:nvPr>
        </p:nvSpPr>
        <p:spPr/>
        <p:txBody>
          <a:bodyPr/>
          <a:lstStyle>
            <a:lvl1pPr>
              <a:defRPr/>
            </a:lvl1pPr>
          </a:lstStyle>
          <a:p>
            <a:fld id="{2C179A9F-AA50-4847-84E4-16C21D739660}" type="slidenum">
              <a:rPr lang="en-US" altLang="en-US"/>
              <a:pPr/>
              <a:t>‹#›</a:t>
            </a:fld>
            <a:endParaRPr lang="en-US" altLang="en-US"/>
          </a:p>
        </p:txBody>
      </p:sp>
    </p:spTree>
    <p:extLst>
      <p:ext uri="{BB962C8B-B14F-4D97-AF65-F5344CB8AC3E}">
        <p14:creationId xmlns:p14="http://schemas.microsoft.com/office/powerpoint/2010/main" val="197534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FB208-62CD-4742-9DAD-075D5C189CBC}"/>
              </a:ext>
            </a:extLst>
          </p:cNvPr>
          <p:cNvSpPr>
            <a:spLocks noGrp="1"/>
          </p:cNvSpPr>
          <p:nvPr>
            <p:ph type="dt" sz="half" idx="10"/>
          </p:nvPr>
        </p:nvSpPr>
        <p:spPr/>
        <p:txBody>
          <a:bodyPr/>
          <a:lstStyle>
            <a:lvl1pPr>
              <a:defRPr/>
            </a:lvl1pPr>
          </a:lstStyle>
          <a:p>
            <a:pPr>
              <a:defRPr/>
            </a:pPr>
            <a:fld id="{7B70FE7C-9139-8740-B212-87DC6BFC7752}" type="datetimeFigureOut">
              <a:rPr lang="en-US" altLang="en-US"/>
              <a:pPr>
                <a:defRPr/>
              </a:pPr>
              <a:t>12/4/20</a:t>
            </a:fld>
            <a:endParaRPr lang="en-US" altLang="en-US"/>
          </a:p>
        </p:txBody>
      </p:sp>
      <p:sp>
        <p:nvSpPr>
          <p:cNvPr id="5" name="Footer Placeholder 4">
            <a:extLst>
              <a:ext uri="{FF2B5EF4-FFF2-40B4-BE49-F238E27FC236}">
                <a16:creationId xmlns:a16="http://schemas.microsoft.com/office/drawing/2014/main" id="{62564A02-CDCB-C047-A500-A6D9196006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2633DD-DFE5-2E4A-ABD6-799F6D534219}"/>
              </a:ext>
            </a:extLst>
          </p:cNvPr>
          <p:cNvSpPr>
            <a:spLocks noGrp="1"/>
          </p:cNvSpPr>
          <p:nvPr>
            <p:ph type="sldNum" sz="quarter" idx="12"/>
          </p:nvPr>
        </p:nvSpPr>
        <p:spPr/>
        <p:txBody>
          <a:bodyPr/>
          <a:lstStyle>
            <a:lvl1pPr>
              <a:defRPr/>
            </a:lvl1pPr>
          </a:lstStyle>
          <a:p>
            <a:fld id="{34561837-34D4-A641-8056-AE976C0E2C3F}" type="slidenum">
              <a:rPr lang="en-US" altLang="en-US"/>
              <a:pPr/>
              <a:t>‹#›</a:t>
            </a:fld>
            <a:endParaRPr lang="en-US" altLang="en-US"/>
          </a:p>
        </p:txBody>
      </p:sp>
    </p:spTree>
    <p:extLst>
      <p:ext uri="{BB962C8B-B14F-4D97-AF65-F5344CB8AC3E}">
        <p14:creationId xmlns:p14="http://schemas.microsoft.com/office/powerpoint/2010/main" val="3522406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4AE011-5D47-C740-AD36-DA82DE14E016}" type="datetimeFigureOut">
              <a:rPr lang="en-US" smtClean="0"/>
              <a:t>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63239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AE011-5D47-C740-AD36-DA82DE14E016}" type="datetimeFigureOut">
              <a:rPr lang="en-US" smtClean="0"/>
              <a:t>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3463511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4AE011-5D47-C740-AD36-DA82DE14E016}" type="datetimeFigureOut">
              <a:rPr lang="en-US" smtClean="0"/>
              <a:t>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328335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4AE011-5D47-C740-AD36-DA82DE14E016}" type="datetimeFigureOut">
              <a:rPr lang="en-US" smtClean="0"/>
              <a:t>12/4/20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3017691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4AE011-5D47-C740-AD36-DA82DE14E016}" type="datetimeFigureOut">
              <a:rPr lang="en-US" smtClean="0"/>
              <a:t>12/4/20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890101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4AE011-5D47-C740-AD36-DA82DE14E016}" type="datetimeFigureOut">
              <a:rPr lang="en-US" smtClean="0"/>
              <a:t>12/4/20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1829000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4AE011-5D47-C740-AD36-DA82DE14E016}" type="datetimeFigureOut">
              <a:rPr lang="en-US" smtClean="0"/>
              <a:t>12/4/20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1112478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4AE011-5D47-C740-AD36-DA82DE14E016}" type="datetimeFigureOut">
              <a:rPr lang="en-US" smtClean="0"/>
              <a:t>12/4/20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3374867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ADC7A-36CF-5845-A9C4-B185C40C5293}"/>
              </a:ext>
            </a:extLst>
          </p:cNvPr>
          <p:cNvSpPr>
            <a:spLocks noGrp="1"/>
          </p:cNvSpPr>
          <p:nvPr>
            <p:ph type="dt" sz="half" idx="10"/>
          </p:nvPr>
        </p:nvSpPr>
        <p:spPr/>
        <p:txBody>
          <a:bodyPr/>
          <a:lstStyle>
            <a:lvl1pPr>
              <a:defRPr/>
            </a:lvl1pPr>
          </a:lstStyle>
          <a:p>
            <a:pPr>
              <a:defRPr/>
            </a:pPr>
            <a:fld id="{6EC649EC-9F82-D847-BE5D-0BDFE9EF71D8}" type="datetimeFigureOut">
              <a:rPr lang="en-US" altLang="en-US"/>
              <a:pPr>
                <a:defRPr/>
              </a:pPr>
              <a:t>12/4/20</a:t>
            </a:fld>
            <a:endParaRPr lang="en-US" altLang="en-US"/>
          </a:p>
        </p:txBody>
      </p:sp>
      <p:sp>
        <p:nvSpPr>
          <p:cNvPr id="5" name="Footer Placeholder 4">
            <a:extLst>
              <a:ext uri="{FF2B5EF4-FFF2-40B4-BE49-F238E27FC236}">
                <a16:creationId xmlns:a16="http://schemas.microsoft.com/office/drawing/2014/main" id="{DC77FBB2-5527-7C47-A07D-6F3EB48C41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1C36CF-38D4-FE47-AC71-B25C87BC1164}"/>
              </a:ext>
            </a:extLst>
          </p:cNvPr>
          <p:cNvSpPr>
            <a:spLocks noGrp="1"/>
          </p:cNvSpPr>
          <p:nvPr>
            <p:ph type="sldNum" sz="quarter" idx="12"/>
          </p:nvPr>
        </p:nvSpPr>
        <p:spPr/>
        <p:txBody>
          <a:bodyPr/>
          <a:lstStyle>
            <a:lvl1pPr>
              <a:defRPr/>
            </a:lvl1pPr>
          </a:lstStyle>
          <a:p>
            <a:fld id="{464FF5FD-4A18-A545-A9E8-D876B9C09585}" type="slidenum">
              <a:rPr lang="en-US" altLang="en-US"/>
              <a:pPr/>
              <a:t>‹#›</a:t>
            </a:fld>
            <a:endParaRPr lang="en-US" altLang="en-US"/>
          </a:p>
        </p:txBody>
      </p:sp>
    </p:spTree>
    <p:extLst>
      <p:ext uri="{BB962C8B-B14F-4D97-AF65-F5344CB8AC3E}">
        <p14:creationId xmlns:p14="http://schemas.microsoft.com/office/powerpoint/2010/main" val="1050100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F4AE011-5D47-C740-AD36-DA82DE14E016}" type="datetimeFigureOut">
              <a:rPr lang="en-US" smtClean="0"/>
              <a:t>12/4/20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567470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AE011-5D47-C740-AD36-DA82DE14E016}" type="datetimeFigureOut">
              <a:rPr lang="en-US" smtClean="0"/>
              <a:t>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2181720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4AE011-5D47-C740-AD36-DA82DE14E016}" type="datetimeFigureOut">
              <a:rPr lang="en-US" smtClean="0"/>
              <a:t>12/4/20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85B1-594B-6A49-BA12-E06203CBF97A}" type="slidenum">
              <a:rPr lang="en-US" smtClean="0"/>
              <a:t>‹#›</a:t>
            </a:fld>
            <a:endParaRPr lang="en-US"/>
          </a:p>
        </p:txBody>
      </p:sp>
    </p:spTree>
    <p:extLst>
      <p:ext uri="{BB962C8B-B14F-4D97-AF65-F5344CB8AC3E}">
        <p14:creationId xmlns:p14="http://schemas.microsoft.com/office/powerpoint/2010/main" val="3615959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8FA6F9-3798-FB4D-BC76-44DAC9DFAD5E}"/>
              </a:ext>
            </a:extLst>
          </p:cNvPr>
          <p:cNvSpPr>
            <a:spLocks noGrp="1"/>
          </p:cNvSpPr>
          <p:nvPr>
            <p:ph type="dt" sz="half" idx="10"/>
          </p:nvPr>
        </p:nvSpPr>
        <p:spPr/>
        <p:txBody>
          <a:bodyPr/>
          <a:lstStyle>
            <a:lvl1pPr>
              <a:defRPr/>
            </a:lvl1pPr>
          </a:lstStyle>
          <a:p>
            <a:pPr>
              <a:defRPr/>
            </a:pPr>
            <a:fld id="{7D2113C7-0392-A341-8D8E-95765EF7E27D}" type="datetimeFigureOut">
              <a:rPr lang="en-US" altLang="en-US"/>
              <a:pPr>
                <a:defRPr/>
              </a:pPr>
              <a:t>12/4/20</a:t>
            </a:fld>
            <a:endParaRPr lang="en-US" altLang="en-US"/>
          </a:p>
        </p:txBody>
      </p:sp>
      <p:sp>
        <p:nvSpPr>
          <p:cNvPr id="5" name="Footer Placeholder 4">
            <a:extLst>
              <a:ext uri="{FF2B5EF4-FFF2-40B4-BE49-F238E27FC236}">
                <a16:creationId xmlns:a16="http://schemas.microsoft.com/office/drawing/2014/main" id="{1AB7B265-43C1-6347-BA0E-8835D46B1E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2CBB2D-5E08-A74A-BFD6-F2D8C0F88F5A}"/>
              </a:ext>
            </a:extLst>
          </p:cNvPr>
          <p:cNvSpPr>
            <a:spLocks noGrp="1"/>
          </p:cNvSpPr>
          <p:nvPr>
            <p:ph type="sldNum" sz="quarter" idx="12"/>
          </p:nvPr>
        </p:nvSpPr>
        <p:spPr/>
        <p:txBody>
          <a:bodyPr/>
          <a:lstStyle>
            <a:lvl1pPr>
              <a:defRPr/>
            </a:lvl1pPr>
          </a:lstStyle>
          <a:p>
            <a:fld id="{F25287A2-4C4B-964F-A074-F53EA03DA45A}" type="slidenum">
              <a:rPr lang="en-US" altLang="en-US"/>
              <a:pPr/>
              <a:t>‹#›</a:t>
            </a:fld>
            <a:endParaRPr lang="en-US" altLang="en-US"/>
          </a:p>
        </p:txBody>
      </p:sp>
    </p:spTree>
    <p:extLst>
      <p:ext uri="{BB962C8B-B14F-4D97-AF65-F5344CB8AC3E}">
        <p14:creationId xmlns:p14="http://schemas.microsoft.com/office/powerpoint/2010/main" val="328377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1DFEA53-473C-D64A-A8EB-73FCE6A9A806}"/>
              </a:ext>
            </a:extLst>
          </p:cNvPr>
          <p:cNvSpPr>
            <a:spLocks noGrp="1"/>
          </p:cNvSpPr>
          <p:nvPr>
            <p:ph type="dt" sz="half" idx="10"/>
          </p:nvPr>
        </p:nvSpPr>
        <p:spPr/>
        <p:txBody>
          <a:bodyPr/>
          <a:lstStyle>
            <a:lvl1pPr>
              <a:defRPr/>
            </a:lvl1pPr>
          </a:lstStyle>
          <a:p>
            <a:pPr>
              <a:defRPr/>
            </a:pPr>
            <a:fld id="{36748247-60B1-F545-B091-93D421081413}" type="datetimeFigureOut">
              <a:rPr lang="en-US" altLang="en-US"/>
              <a:pPr>
                <a:defRPr/>
              </a:pPr>
              <a:t>12/4/20</a:t>
            </a:fld>
            <a:endParaRPr lang="en-US" altLang="en-US"/>
          </a:p>
        </p:txBody>
      </p:sp>
      <p:sp>
        <p:nvSpPr>
          <p:cNvPr id="6" name="Footer Placeholder 4">
            <a:extLst>
              <a:ext uri="{FF2B5EF4-FFF2-40B4-BE49-F238E27FC236}">
                <a16:creationId xmlns:a16="http://schemas.microsoft.com/office/drawing/2014/main" id="{456A56DB-9999-D54F-8A42-BDF04FA382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21BD89-DD6C-5141-BC72-83B3C3612DBD}"/>
              </a:ext>
            </a:extLst>
          </p:cNvPr>
          <p:cNvSpPr>
            <a:spLocks noGrp="1"/>
          </p:cNvSpPr>
          <p:nvPr>
            <p:ph type="sldNum" sz="quarter" idx="12"/>
          </p:nvPr>
        </p:nvSpPr>
        <p:spPr/>
        <p:txBody>
          <a:bodyPr/>
          <a:lstStyle>
            <a:lvl1pPr>
              <a:defRPr/>
            </a:lvl1pPr>
          </a:lstStyle>
          <a:p>
            <a:fld id="{99BF68B6-DD4F-2248-ADF6-3F4F4F390AD2}" type="slidenum">
              <a:rPr lang="en-US" altLang="en-US"/>
              <a:pPr/>
              <a:t>‹#›</a:t>
            </a:fld>
            <a:endParaRPr lang="en-US" altLang="en-US"/>
          </a:p>
        </p:txBody>
      </p:sp>
    </p:spTree>
    <p:extLst>
      <p:ext uri="{BB962C8B-B14F-4D97-AF65-F5344CB8AC3E}">
        <p14:creationId xmlns:p14="http://schemas.microsoft.com/office/powerpoint/2010/main" val="3426178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A08CBC3-D503-3A44-A2DF-ECC8620C3F35}"/>
              </a:ext>
            </a:extLst>
          </p:cNvPr>
          <p:cNvSpPr>
            <a:spLocks noGrp="1"/>
          </p:cNvSpPr>
          <p:nvPr>
            <p:ph type="dt" sz="half" idx="10"/>
          </p:nvPr>
        </p:nvSpPr>
        <p:spPr/>
        <p:txBody>
          <a:bodyPr/>
          <a:lstStyle>
            <a:lvl1pPr>
              <a:defRPr/>
            </a:lvl1pPr>
          </a:lstStyle>
          <a:p>
            <a:pPr>
              <a:defRPr/>
            </a:pPr>
            <a:fld id="{AE8AC13C-1779-3649-A6FF-03E9A25892E4}" type="datetimeFigureOut">
              <a:rPr lang="en-US" altLang="en-US"/>
              <a:pPr>
                <a:defRPr/>
              </a:pPr>
              <a:t>12/4/20</a:t>
            </a:fld>
            <a:endParaRPr lang="en-US" altLang="en-US"/>
          </a:p>
        </p:txBody>
      </p:sp>
      <p:sp>
        <p:nvSpPr>
          <p:cNvPr id="8" name="Footer Placeholder 4">
            <a:extLst>
              <a:ext uri="{FF2B5EF4-FFF2-40B4-BE49-F238E27FC236}">
                <a16:creationId xmlns:a16="http://schemas.microsoft.com/office/drawing/2014/main" id="{1AE8DC00-987E-B841-B163-4A4E3D74B04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B347220-2EAB-8346-8A19-BDF2DCA9430B}"/>
              </a:ext>
            </a:extLst>
          </p:cNvPr>
          <p:cNvSpPr>
            <a:spLocks noGrp="1"/>
          </p:cNvSpPr>
          <p:nvPr>
            <p:ph type="sldNum" sz="quarter" idx="12"/>
          </p:nvPr>
        </p:nvSpPr>
        <p:spPr/>
        <p:txBody>
          <a:bodyPr/>
          <a:lstStyle>
            <a:lvl1pPr>
              <a:defRPr/>
            </a:lvl1pPr>
          </a:lstStyle>
          <a:p>
            <a:fld id="{9A046B95-5FC8-E34A-AE8C-0079726F5223}" type="slidenum">
              <a:rPr lang="en-US" altLang="en-US"/>
              <a:pPr/>
              <a:t>‹#›</a:t>
            </a:fld>
            <a:endParaRPr lang="en-US" altLang="en-US"/>
          </a:p>
        </p:txBody>
      </p:sp>
    </p:spTree>
    <p:extLst>
      <p:ext uri="{BB962C8B-B14F-4D97-AF65-F5344CB8AC3E}">
        <p14:creationId xmlns:p14="http://schemas.microsoft.com/office/powerpoint/2010/main" val="714213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649A4C3-232B-E14F-891D-695630773874}"/>
              </a:ext>
            </a:extLst>
          </p:cNvPr>
          <p:cNvSpPr>
            <a:spLocks noGrp="1"/>
          </p:cNvSpPr>
          <p:nvPr>
            <p:ph type="dt" sz="half" idx="10"/>
          </p:nvPr>
        </p:nvSpPr>
        <p:spPr/>
        <p:txBody>
          <a:bodyPr/>
          <a:lstStyle>
            <a:lvl1pPr>
              <a:defRPr/>
            </a:lvl1pPr>
          </a:lstStyle>
          <a:p>
            <a:pPr>
              <a:defRPr/>
            </a:pPr>
            <a:fld id="{166C5439-B295-5F4A-B695-52BF16018048}" type="datetimeFigureOut">
              <a:rPr lang="en-US" altLang="en-US"/>
              <a:pPr>
                <a:defRPr/>
              </a:pPr>
              <a:t>12/4/20</a:t>
            </a:fld>
            <a:endParaRPr lang="en-US" altLang="en-US"/>
          </a:p>
        </p:txBody>
      </p:sp>
      <p:sp>
        <p:nvSpPr>
          <p:cNvPr id="4" name="Footer Placeholder 4">
            <a:extLst>
              <a:ext uri="{FF2B5EF4-FFF2-40B4-BE49-F238E27FC236}">
                <a16:creationId xmlns:a16="http://schemas.microsoft.com/office/drawing/2014/main" id="{FECEFFDF-F680-554F-BDEB-E94BED0BF95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31DAC24-975C-C749-9830-03D6C96BCDE4}"/>
              </a:ext>
            </a:extLst>
          </p:cNvPr>
          <p:cNvSpPr>
            <a:spLocks noGrp="1"/>
          </p:cNvSpPr>
          <p:nvPr>
            <p:ph type="sldNum" sz="quarter" idx="12"/>
          </p:nvPr>
        </p:nvSpPr>
        <p:spPr/>
        <p:txBody>
          <a:bodyPr/>
          <a:lstStyle>
            <a:lvl1pPr>
              <a:defRPr/>
            </a:lvl1pPr>
          </a:lstStyle>
          <a:p>
            <a:fld id="{337316DB-1747-6742-A7C4-DC7F3DA73285}" type="slidenum">
              <a:rPr lang="en-US" altLang="en-US"/>
              <a:pPr/>
              <a:t>‹#›</a:t>
            </a:fld>
            <a:endParaRPr lang="en-US" altLang="en-US"/>
          </a:p>
        </p:txBody>
      </p:sp>
    </p:spTree>
    <p:extLst>
      <p:ext uri="{BB962C8B-B14F-4D97-AF65-F5344CB8AC3E}">
        <p14:creationId xmlns:p14="http://schemas.microsoft.com/office/powerpoint/2010/main" val="369707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31DE31-5544-034C-A048-629B084E6DF7}"/>
              </a:ext>
            </a:extLst>
          </p:cNvPr>
          <p:cNvSpPr>
            <a:spLocks noGrp="1"/>
          </p:cNvSpPr>
          <p:nvPr>
            <p:ph type="dt" sz="half" idx="10"/>
          </p:nvPr>
        </p:nvSpPr>
        <p:spPr/>
        <p:txBody>
          <a:bodyPr/>
          <a:lstStyle>
            <a:lvl1pPr>
              <a:defRPr/>
            </a:lvl1pPr>
          </a:lstStyle>
          <a:p>
            <a:pPr>
              <a:defRPr/>
            </a:pPr>
            <a:fld id="{5B408ECF-96C2-EE44-A9C0-550AE652E7DB}" type="datetimeFigureOut">
              <a:rPr lang="en-US" altLang="en-US"/>
              <a:pPr>
                <a:defRPr/>
              </a:pPr>
              <a:t>12/4/20</a:t>
            </a:fld>
            <a:endParaRPr lang="en-US" altLang="en-US"/>
          </a:p>
        </p:txBody>
      </p:sp>
      <p:sp>
        <p:nvSpPr>
          <p:cNvPr id="3" name="Footer Placeholder 4">
            <a:extLst>
              <a:ext uri="{FF2B5EF4-FFF2-40B4-BE49-F238E27FC236}">
                <a16:creationId xmlns:a16="http://schemas.microsoft.com/office/drawing/2014/main" id="{F807B3EB-6DB1-2F44-AE5D-4F74C027F1F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8DCA030-4946-4F43-BBF8-0B08207FAA46}"/>
              </a:ext>
            </a:extLst>
          </p:cNvPr>
          <p:cNvSpPr>
            <a:spLocks noGrp="1"/>
          </p:cNvSpPr>
          <p:nvPr>
            <p:ph type="sldNum" sz="quarter" idx="12"/>
          </p:nvPr>
        </p:nvSpPr>
        <p:spPr/>
        <p:txBody>
          <a:bodyPr/>
          <a:lstStyle>
            <a:lvl1pPr>
              <a:defRPr/>
            </a:lvl1pPr>
          </a:lstStyle>
          <a:p>
            <a:fld id="{8EC3C8C2-049D-8F47-AC40-AF5DBB00D843}" type="slidenum">
              <a:rPr lang="en-US" altLang="en-US"/>
              <a:pPr/>
              <a:t>‹#›</a:t>
            </a:fld>
            <a:endParaRPr lang="en-US" altLang="en-US"/>
          </a:p>
        </p:txBody>
      </p:sp>
    </p:spTree>
    <p:extLst>
      <p:ext uri="{BB962C8B-B14F-4D97-AF65-F5344CB8AC3E}">
        <p14:creationId xmlns:p14="http://schemas.microsoft.com/office/powerpoint/2010/main" val="229204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992D51-7ECA-114C-BD0E-33D76B414C86}"/>
              </a:ext>
            </a:extLst>
          </p:cNvPr>
          <p:cNvSpPr>
            <a:spLocks noGrp="1"/>
          </p:cNvSpPr>
          <p:nvPr>
            <p:ph type="dt" sz="half" idx="10"/>
          </p:nvPr>
        </p:nvSpPr>
        <p:spPr/>
        <p:txBody>
          <a:bodyPr/>
          <a:lstStyle>
            <a:lvl1pPr>
              <a:defRPr/>
            </a:lvl1pPr>
          </a:lstStyle>
          <a:p>
            <a:pPr>
              <a:defRPr/>
            </a:pPr>
            <a:fld id="{BC901837-6C1B-B242-AE24-925C21F4E681}" type="datetimeFigureOut">
              <a:rPr lang="en-US" altLang="en-US"/>
              <a:pPr>
                <a:defRPr/>
              </a:pPr>
              <a:t>12/4/20</a:t>
            </a:fld>
            <a:endParaRPr lang="en-US" altLang="en-US"/>
          </a:p>
        </p:txBody>
      </p:sp>
      <p:sp>
        <p:nvSpPr>
          <p:cNvPr id="6" name="Footer Placeholder 4">
            <a:extLst>
              <a:ext uri="{FF2B5EF4-FFF2-40B4-BE49-F238E27FC236}">
                <a16:creationId xmlns:a16="http://schemas.microsoft.com/office/drawing/2014/main" id="{60EC81F4-C259-284E-8C67-3011BEB1EA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E57D69-8B3E-BF41-A36E-41227E609D3B}"/>
              </a:ext>
            </a:extLst>
          </p:cNvPr>
          <p:cNvSpPr>
            <a:spLocks noGrp="1"/>
          </p:cNvSpPr>
          <p:nvPr>
            <p:ph type="sldNum" sz="quarter" idx="12"/>
          </p:nvPr>
        </p:nvSpPr>
        <p:spPr/>
        <p:txBody>
          <a:bodyPr/>
          <a:lstStyle>
            <a:lvl1pPr>
              <a:defRPr/>
            </a:lvl1pPr>
          </a:lstStyle>
          <a:p>
            <a:fld id="{71BCCA34-6B4B-2045-85F3-9E17256D78DB}" type="slidenum">
              <a:rPr lang="en-US" altLang="en-US"/>
              <a:pPr/>
              <a:t>‹#›</a:t>
            </a:fld>
            <a:endParaRPr lang="en-US" altLang="en-US"/>
          </a:p>
        </p:txBody>
      </p:sp>
    </p:spTree>
    <p:extLst>
      <p:ext uri="{BB962C8B-B14F-4D97-AF65-F5344CB8AC3E}">
        <p14:creationId xmlns:p14="http://schemas.microsoft.com/office/powerpoint/2010/main" val="3920529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068BD07-A85C-964A-A581-F7C48199FEF7}"/>
              </a:ext>
            </a:extLst>
          </p:cNvPr>
          <p:cNvSpPr>
            <a:spLocks noGrp="1"/>
          </p:cNvSpPr>
          <p:nvPr>
            <p:ph type="dt" sz="half" idx="10"/>
          </p:nvPr>
        </p:nvSpPr>
        <p:spPr/>
        <p:txBody>
          <a:bodyPr/>
          <a:lstStyle>
            <a:lvl1pPr>
              <a:defRPr/>
            </a:lvl1pPr>
          </a:lstStyle>
          <a:p>
            <a:pPr>
              <a:defRPr/>
            </a:pPr>
            <a:fld id="{BAD3A9FA-C575-D84B-ACA6-439592778EFE}" type="datetimeFigureOut">
              <a:rPr lang="en-US" altLang="en-US"/>
              <a:pPr>
                <a:defRPr/>
              </a:pPr>
              <a:t>12/4/20</a:t>
            </a:fld>
            <a:endParaRPr lang="en-US" altLang="en-US"/>
          </a:p>
        </p:txBody>
      </p:sp>
      <p:sp>
        <p:nvSpPr>
          <p:cNvPr id="6" name="Footer Placeholder 4">
            <a:extLst>
              <a:ext uri="{FF2B5EF4-FFF2-40B4-BE49-F238E27FC236}">
                <a16:creationId xmlns:a16="http://schemas.microsoft.com/office/drawing/2014/main" id="{A1F72A68-46F0-2242-A63C-FF0AC74009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F326DBE-E9DF-4D46-B8E8-F0B119CF077B}"/>
              </a:ext>
            </a:extLst>
          </p:cNvPr>
          <p:cNvSpPr>
            <a:spLocks noGrp="1"/>
          </p:cNvSpPr>
          <p:nvPr>
            <p:ph type="sldNum" sz="quarter" idx="12"/>
          </p:nvPr>
        </p:nvSpPr>
        <p:spPr/>
        <p:txBody>
          <a:bodyPr/>
          <a:lstStyle>
            <a:lvl1pPr>
              <a:defRPr/>
            </a:lvl1pPr>
          </a:lstStyle>
          <a:p>
            <a:fld id="{2C4550DF-A841-C24D-848C-829A79B0DD2D}" type="slidenum">
              <a:rPr lang="en-US" altLang="en-US"/>
              <a:pPr/>
              <a:t>‹#›</a:t>
            </a:fld>
            <a:endParaRPr lang="en-US" altLang="en-US"/>
          </a:p>
        </p:txBody>
      </p:sp>
    </p:spTree>
    <p:extLst>
      <p:ext uri="{BB962C8B-B14F-4D97-AF65-F5344CB8AC3E}">
        <p14:creationId xmlns:p14="http://schemas.microsoft.com/office/powerpoint/2010/main" val="397883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260B96B-AB6E-C54B-96AB-ABE974D863A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CF7E10E-CCA0-524D-8D65-62BBEBB1E6B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04646C9-0C56-E446-9236-F694553E148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F34DCF5F-4224-394D-B702-CD27EE78E987}" type="datetimeFigureOut">
              <a:rPr lang="en-US" altLang="en-US"/>
              <a:pPr>
                <a:defRPr/>
              </a:pPr>
              <a:t>12/4/20</a:t>
            </a:fld>
            <a:endParaRPr lang="en-US" altLang="en-US"/>
          </a:p>
        </p:txBody>
      </p:sp>
      <p:sp>
        <p:nvSpPr>
          <p:cNvPr id="5" name="Footer Placeholder 4">
            <a:extLst>
              <a:ext uri="{FF2B5EF4-FFF2-40B4-BE49-F238E27FC236}">
                <a16:creationId xmlns:a16="http://schemas.microsoft.com/office/drawing/2014/main" id="{D8F55A7C-3827-2446-9117-F8754DD4E77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2958A4D-2269-1A40-BECE-03ACBB661C9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3D3B968-7EF8-6D4D-8299-5F57B630751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4AE011-5D47-C740-AD36-DA82DE14E016}" type="datetimeFigureOut">
              <a:rPr lang="en-US" smtClean="0"/>
              <a:t>12/4/20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785B1-594B-6A49-BA12-E06203CBF97A}" type="slidenum">
              <a:rPr lang="en-US" smtClean="0"/>
              <a:t>‹#›</a:t>
            </a:fld>
            <a:endParaRPr lang="en-US"/>
          </a:p>
        </p:txBody>
      </p:sp>
    </p:spTree>
    <p:extLst>
      <p:ext uri="{BB962C8B-B14F-4D97-AF65-F5344CB8AC3E}">
        <p14:creationId xmlns:p14="http://schemas.microsoft.com/office/powerpoint/2010/main" val="10128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D0ABF3-0BAE-2644-B17E-C39D8ED14E21}"/>
              </a:ext>
            </a:extLst>
          </p:cNvPr>
          <p:cNvPicPr>
            <a:picLocks noChangeAspect="1"/>
          </p:cNvPicPr>
          <p:nvPr/>
        </p:nvPicPr>
        <p:blipFill>
          <a:blip r:embed="rId2"/>
          <a:stretch>
            <a:fillRect/>
          </a:stretch>
        </p:blipFill>
        <p:spPr>
          <a:xfrm>
            <a:off x="-719138" y="0"/>
            <a:ext cx="10248901" cy="6858000"/>
          </a:xfrm>
          <a:prstGeom prst="rect">
            <a:avLst/>
          </a:prstGeom>
        </p:spPr>
      </p:pic>
    </p:spTree>
    <p:extLst>
      <p:ext uri="{BB962C8B-B14F-4D97-AF65-F5344CB8AC3E}">
        <p14:creationId xmlns:p14="http://schemas.microsoft.com/office/powerpoint/2010/main" val="926133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3600" dirty="0">
                <a:latin typeface="Franklin Gothic Medium" panose="020B0603020102020204" pitchFamily="34" charset="0"/>
              </a:rPr>
              <a:t> </a:t>
            </a:r>
            <a:r>
              <a:rPr lang="en-US" sz="4000" dirty="0">
                <a:latin typeface="Franklin Gothic Medium" panose="020B0603020102020204" pitchFamily="34" charset="0"/>
              </a:rPr>
              <a:t>25 In the same way He took the cup also after supper, saying, “This cup is the new covenant in My blood; do this, as often as you drink it, in remembrance of Me.”</a:t>
            </a:r>
            <a:br>
              <a:rPr lang="en-US" sz="4000" dirty="0">
                <a:latin typeface="Franklin Gothic Medium" panose="020B0603020102020204" pitchFamily="34" charset="0"/>
              </a:rPr>
            </a:br>
            <a:br>
              <a:rPr lang="en-US" sz="4000" dirty="0">
                <a:latin typeface="Franklin Gothic Medium" panose="020B0603020102020204" pitchFamily="34" charset="0"/>
              </a:rPr>
            </a:br>
            <a:r>
              <a:rPr lang="en-US" sz="4000" dirty="0">
                <a:latin typeface="Franklin Gothic Medium" panose="020B0603020102020204" pitchFamily="34" charset="0"/>
              </a:rPr>
              <a:t> 26 For as often as you eat this bread and drink the cup, you proclaim the Lord’s death until He comes. (1 Corinthians 11:23-26)</a:t>
            </a:r>
            <a:br>
              <a:rPr lang="en-US" sz="4000" dirty="0">
                <a:latin typeface="Franklin Gothic Medium" panose="020B0603020102020204" pitchFamily="34" charset="0"/>
              </a:rPr>
            </a:br>
            <a:endParaRPr lang="en-US" sz="3600" dirty="0">
              <a:latin typeface="Franklin Gothic Medium" panose="020B0603020102020204" pitchFamily="34" charset="0"/>
            </a:endParaRPr>
          </a:p>
        </p:txBody>
      </p:sp>
    </p:spTree>
    <p:extLst>
      <p:ext uri="{BB962C8B-B14F-4D97-AF65-F5344CB8AC3E}">
        <p14:creationId xmlns:p14="http://schemas.microsoft.com/office/powerpoint/2010/main" val="157070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4800" dirty="0">
                <a:latin typeface="Franklin Gothic Medium" panose="020B0603020102020204" pitchFamily="34" charset="0"/>
              </a:rPr>
              <a:t>11 “Worthy are You, our Lord and our God, to receive glory and honor and power; for You created all things, and because of Your will they existed, and were created.” (Revelation 4:11)</a:t>
            </a:r>
            <a:endParaRPr lang="en-US" sz="4000" dirty="0"/>
          </a:p>
        </p:txBody>
      </p:sp>
    </p:spTree>
    <p:extLst>
      <p:ext uri="{BB962C8B-B14F-4D97-AF65-F5344CB8AC3E}">
        <p14:creationId xmlns:p14="http://schemas.microsoft.com/office/powerpoint/2010/main" val="1567634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2286000"/>
            <a:ext cx="8229600" cy="1143000"/>
          </a:xfrm>
        </p:spPr>
        <p:txBody>
          <a:bodyPr/>
          <a:lstStyle/>
          <a:p>
            <a:r>
              <a:rPr lang="en-US" sz="6000" dirty="0">
                <a:solidFill>
                  <a:schemeClr val="bg1"/>
                </a:solidFill>
                <a:effectLst>
                  <a:outerShdw blurRad="50800" dist="38100" dir="2700000" algn="tl" rotWithShape="0">
                    <a:prstClr val="black">
                      <a:alpha val="40000"/>
                    </a:prstClr>
                  </a:outerShdw>
                </a:effectLst>
                <a:latin typeface="Franklin Gothic Medium" panose="020B0603020102020204" pitchFamily="34" charset="0"/>
              </a:rPr>
              <a:t>Revelation 5:11-14</a:t>
            </a:r>
            <a:endParaRPr lang="en-US" sz="48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874944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3600" dirty="0">
                <a:latin typeface="Franklin Gothic Medium" panose="020B0603020102020204" pitchFamily="34" charset="0"/>
              </a:rPr>
              <a:t> </a:t>
            </a:r>
            <a:r>
              <a:rPr lang="en-US" sz="4000" dirty="0">
                <a:latin typeface="Franklin Gothic Medium" panose="020B0603020102020204" pitchFamily="34" charset="0"/>
              </a:rPr>
              <a:t>24 and let us consider how to stimulate one another to love and good deeds, 25 not forsaking our own assembling together, as is the habit of some, but encouraging one another; and all the more as you see the day drawing near.</a:t>
            </a:r>
            <a:br>
              <a:rPr lang="en-US" sz="4000" dirty="0">
                <a:latin typeface="Franklin Gothic Medium" panose="020B0603020102020204" pitchFamily="34" charset="0"/>
              </a:rPr>
            </a:br>
            <a:br>
              <a:rPr lang="en-US" sz="4000" dirty="0">
                <a:latin typeface="Franklin Gothic Medium" panose="020B0603020102020204" pitchFamily="34" charset="0"/>
              </a:rPr>
            </a:br>
            <a:r>
              <a:rPr lang="en-US" sz="4000" dirty="0">
                <a:latin typeface="Franklin Gothic Medium" panose="020B0603020102020204" pitchFamily="34" charset="0"/>
              </a:rPr>
              <a:t> (Hebrews 10:24-25)</a:t>
            </a:r>
            <a:endParaRPr lang="en-US" sz="3600" dirty="0">
              <a:latin typeface="Franklin Gothic Medium" panose="020B0603020102020204" pitchFamily="34" charset="0"/>
            </a:endParaRPr>
          </a:p>
        </p:txBody>
      </p:sp>
    </p:spTree>
    <p:extLst>
      <p:ext uri="{BB962C8B-B14F-4D97-AF65-F5344CB8AC3E}">
        <p14:creationId xmlns:p14="http://schemas.microsoft.com/office/powerpoint/2010/main" val="121594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424E-50BB-C14A-B304-1CA48AB9856F}"/>
              </a:ext>
            </a:extLst>
          </p:cNvPr>
          <p:cNvSpPr>
            <a:spLocks noGrp="1"/>
          </p:cNvSpPr>
          <p:nvPr>
            <p:ph type="title"/>
          </p:nvPr>
        </p:nvSpPr>
        <p:spPr>
          <a:xfrm>
            <a:off x="457200" y="1741931"/>
            <a:ext cx="8229600" cy="1143000"/>
          </a:xfrm>
        </p:spPr>
        <p:txBody>
          <a:bodyPr/>
          <a:lstStyle/>
          <a:p>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3. Give God the </a:t>
            </a:r>
            <a:r>
              <a:rPr lang="en-US" sz="66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 </a:t>
            </a:r>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portion of your pay</a:t>
            </a:r>
          </a:p>
        </p:txBody>
      </p:sp>
    </p:spTree>
    <p:extLst>
      <p:ext uri="{BB962C8B-B14F-4D97-AF65-F5344CB8AC3E}">
        <p14:creationId xmlns:p14="http://schemas.microsoft.com/office/powerpoint/2010/main" val="3452493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1" y="3056282"/>
            <a:ext cx="9144001" cy="1143000"/>
          </a:xfrm>
        </p:spPr>
        <p:txBody>
          <a:bodyPr/>
          <a:lstStyle/>
          <a:p>
            <a:r>
              <a:rPr lang="en-US" sz="3600" dirty="0">
                <a:latin typeface="Franklin Gothic Medium" panose="020B0603020102020204" pitchFamily="34" charset="0"/>
              </a:rPr>
              <a:t> 9 Honor the Lord from your wealth</a:t>
            </a:r>
            <a:br>
              <a:rPr lang="en-US" sz="3600" dirty="0">
                <a:latin typeface="Franklin Gothic Medium" panose="020B0603020102020204" pitchFamily="34" charset="0"/>
              </a:rPr>
            </a:br>
            <a:r>
              <a:rPr lang="en-US" sz="3600" dirty="0">
                <a:latin typeface="Franklin Gothic Medium" panose="020B0603020102020204" pitchFamily="34" charset="0"/>
              </a:rPr>
              <a:t>And from the first of all your produce; </a:t>
            </a:r>
            <a:br>
              <a:rPr lang="en-US" sz="3600" dirty="0">
                <a:latin typeface="Franklin Gothic Medium" panose="020B0603020102020204" pitchFamily="34" charset="0"/>
              </a:rPr>
            </a:br>
            <a:br>
              <a:rPr lang="en-US" sz="3600" dirty="0">
                <a:latin typeface="Franklin Gothic Medium" panose="020B0603020102020204" pitchFamily="34" charset="0"/>
              </a:rPr>
            </a:br>
            <a:r>
              <a:rPr lang="en-US" sz="3600" dirty="0">
                <a:latin typeface="Franklin Gothic Medium" panose="020B0603020102020204" pitchFamily="34" charset="0"/>
              </a:rPr>
              <a:t>10 So your barns will be filled with plenty</a:t>
            </a:r>
            <a:br>
              <a:rPr lang="en-US" sz="3600" dirty="0">
                <a:latin typeface="Franklin Gothic Medium" panose="020B0603020102020204" pitchFamily="34" charset="0"/>
              </a:rPr>
            </a:br>
            <a:r>
              <a:rPr lang="en-US" sz="3600" dirty="0">
                <a:latin typeface="Franklin Gothic Medium" panose="020B0603020102020204" pitchFamily="34" charset="0"/>
              </a:rPr>
              <a:t>And your vats will overflow with new wine. </a:t>
            </a:r>
            <a:br>
              <a:rPr lang="en-US" sz="3600" dirty="0">
                <a:latin typeface="Franklin Gothic Medium" panose="020B0603020102020204" pitchFamily="34" charset="0"/>
              </a:rPr>
            </a:br>
            <a:br>
              <a:rPr lang="en-US" sz="3600" dirty="0">
                <a:latin typeface="Franklin Gothic Medium" panose="020B0603020102020204" pitchFamily="34" charset="0"/>
              </a:rPr>
            </a:br>
            <a:r>
              <a:rPr lang="en-US" sz="3600" dirty="0">
                <a:latin typeface="Franklin Gothic Medium" panose="020B0603020102020204" pitchFamily="34" charset="0"/>
              </a:rPr>
              <a:t>(Proverbs 3:9-10)</a:t>
            </a:r>
            <a:br>
              <a:rPr lang="en-US" sz="4000" dirty="0">
                <a:latin typeface="Franklin Gothic Medium" panose="020B0603020102020204" pitchFamily="34" charset="0"/>
              </a:rPr>
            </a:br>
            <a:br>
              <a:rPr lang="en-US" sz="4000" dirty="0">
                <a:latin typeface="Franklin Gothic Medium" panose="020B0603020102020204" pitchFamily="34" charset="0"/>
              </a:rPr>
            </a:br>
            <a:endParaRPr lang="en-US" sz="3600" dirty="0">
              <a:latin typeface="Franklin Gothic Medium" panose="020B0603020102020204" pitchFamily="34" charset="0"/>
            </a:endParaRPr>
          </a:p>
        </p:txBody>
      </p:sp>
    </p:spTree>
    <p:extLst>
      <p:ext uri="{BB962C8B-B14F-4D97-AF65-F5344CB8AC3E}">
        <p14:creationId xmlns:p14="http://schemas.microsoft.com/office/powerpoint/2010/main" val="82482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424E-50BB-C14A-B304-1CA48AB9856F}"/>
              </a:ext>
            </a:extLst>
          </p:cNvPr>
          <p:cNvSpPr>
            <a:spLocks noGrp="1"/>
          </p:cNvSpPr>
          <p:nvPr>
            <p:ph type="title"/>
          </p:nvPr>
        </p:nvSpPr>
        <p:spPr>
          <a:xfrm>
            <a:off x="457200" y="1741931"/>
            <a:ext cx="8229600" cy="1143000"/>
          </a:xfrm>
        </p:spPr>
        <p:txBody>
          <a:bodyPr/>
          <a:lstStyle/>
          <a:p>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4. Give God the </a:t>
            </a:r>
            <a:r>
              <a:rPr lang="en-US" sz="66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 </a:t>
            </a:r>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consideration in every decision</a:t>
            </a:r>
          </a:p>
        </p:txBody>
      </p:sp>
    </p:spTree>
    <p:extLst>
      <p:ext uri="{BB962C8B-B14F-4D97-AF65-F5344CB8AC3E}">
        <p14:creationId xmlns:p14="http://schemas.microsoft.com/office/powerpoint/2010/main" val="308928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424E-50BB-C14A-B304-1CA48AB9856F}"/>
              </a:ext>
            </a:extLst>
          </p:cNvPr>
          <p:cNvSpPr>
            <a:spLocks noGrp="1"/>
          </p:cNvSpPr>
          <p:nvPr>
            <p:ph type="title"/>
          </p:nvPr>
        </p:nvSpPr>
        <p:spPr>
          <a:xfrm>
            <a:off x="457200" y="1741931"/>
            <a:ext cx="8229600" cy="1143000"/>
          </a:xfrm>
        </p:spPr>
        <p:txBody>
          <a:bodyPr/>
          <a:lstStyle/>
          <a:p>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5. Give God the </a:t>
            </a:r>
            <a:r>
              <a:rPr lang="en-US" sz="66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 </a:t>
            </a:r>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place in your heart</a:t>
            </a:r>
          </a:p>
        </p:txBody>
      </p:sp>
    </p:spTree>
    <p:extLst>
      <p:ext uri="{BB962C8B-B14F-4D97-AF65-F5344CB8AC3E}">
        <p14:creationId xmlns:p14="http://schemas.microsoft.com/office/powerpoint/2010/main" val="192101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2800" dirty="0">
                <a:latin typeface="Franklin Gothic Medium" panose="020B0603020102020204" pitchFamily="34" charset="0"/>
              </a:rPr>
              <a:t> </a:t>
            </a:r>
            <a:r>
              <a:rPr lang="en-US" sz="3200" dirty="0">
                <a:latin typeface="Franklin Gothic Medium" panose="020B0603020102020204" pitchFamily="34" charset="0"/>
              </a:rPr>
              <a:t>28 One of the scribes came and heard them arguing, and recognizing that He had answered them well, asked Him, “What commandment is the foremost of all?”</a:t>
            </a:r>
            <a:br>
              <a:rPr lang="en-US" sz="3200" dirty="0">
                <a:latin typeface="Franklin Gothic Medium" panose="020B0603020102020204" pitchFamily="34" charset="0"/>
              </a:rPr>
            </a:br>
            <a:r>
              <a:rPr lang="en-US" sz="3200" dirty="0">
                <a:latin typeface="Franklin Gothic Medium" panose="020B0603020102020204" pitchFamily="34" charset="0"/>
              </a:rPr>
              <a:t> 29 Jesus answered, “The foremost is, ‘Hear, O Israel! The Lord our God is one Lord;</a:t>
            </a:r>
            <a:br>
              <a:rPr lang="en-US" sz="3200" dirty="0">
                <a:latin typeface="Franklin Gothic Medium" panose="020B0603020102020204" pitchFamily="34" charset="0"/>
              </a:rPr>
            </a:br>
            <a:r>
              <a:rPr lang="en-US" sz="3200" dirty="0">
                <a:latin typeface="Franklin Gothic Medium" panose="020B0603020102020204" pitchFamily="34" charset="0"/>
              </a:rPr>
              <a:t> 30 and you shall love the Lord your God with all your heart, and with all your soul, and with all your mind, and with all your strength.’ (Mark 12:28-30)</a:t>
            </a:r>
            <a:br>
              <a:rPr lang="en-US" sz="4000" dirty="0">
                <a:latin typeface="Franklin Gothic Medium" panose="020B0603020102020204" pitchFamily="34" charset="0"/>
              </a:rPr>
            </a:br>
            <a:br>
              <a:rPr lang="en-US" sz="4000" dirty="0">
                <a:latin typeface="Franklin Gothic Medium" panose="020B0603020102020204" pitchFamily="34" charset="0"/>
              </a:rPr>
            </a:br>
            <a:endParaRPr lang="en-US" sz="3600" dirty="0">
              <a:latin typeface="Franklin Gothic Medium" panose="020B0603020102020204" pitchFamily="34" charset="0"/>
            </a:endParaRPr>
          </a:p>
        </p:txBody>
      </p:sp>
    </p:spTree>
    <p:extLst>
      <p:ext uri="{BB962C8B-B14F-4D97-AF65-F5344CB8AC3E}">
        <p14:creationId xmlns:p14="http://schemas.microsoft.com/office/powerpoint/2010/main" val="1718531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2800" dirty="0">
                <a:latin typeface="Franklin Gothic Medium" panose="020B0603020102020204" pitchFamily="34" charset="0"/>
              </a:rPr>
              <a:t> </a:t>
            </a:r>
            <a:r>
              <a:rPr lang="en-US" sz="3600" dirty="0">
                <a:latin typeface="Franklin Gothic Medium" panose="020B0603020102020204" pitchFamily="34" charset="0"/>
              </a:rPr>
              <a:t>1 Therefore if you have been raised up with Christ, keep seeking the things above, where Christ is, seated at the right hand of God. 2 Set your mind on the things above, not on the things that are on earth. 3 For you have died and your life is hidden with Christ in God. 4 When Christ, who is our life, is revealed, then you also will be revealed with Him in glory. (Colossians 3:1-4)</a:t>
            </a:r>
            <a:br>
              <a:rPr lang="en-US" dirty="0">
                <a:latin typeface="Franklin Gothic Medium" panose="020B0603020102020204" pitchFamily="34" charset="0"/>
              </a:rPr>
            </a:br>
            <a:endParaRPr lang="en-US" sz="3600" dirty="0">
              <a:latin typeface="Franklin Gothic Medium" panose="020B0603020102020204" pitchFamily="34" charset="0"/>
            </a:endParaRPr>
          </a:p>
        </p:txBody>
      </p:sp>
    </p:spTree>
    <p:extLst>
      <p:ext uri="{BB962C8B-B14F-4D97-AF65-F5344CB8AC3E}">
        <p14:creationId xmlns:p14="http://schemas.microsoft.com/office/powerpoint/2010/main" val="126337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7" name="Picture 3">
            <a:extLst>
              <a:ext uri="{FF2B5EF4-FFF2-40B4-BE49-F238E27FC236}">
                <a16:creationId xmlns:a16="http://schemas.microsoft.com/office/drawing/2014/main" id="{35748164-6A80-604E-9990-E81E9AC21E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50" r="466"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424E-50BB-C14A-B304-1CA48AB9856F}"/>
              </a:ext>
            </a:extLst>
          </p:cNvPr>
          <p:cNvSpPr>
            <a:spLocks noGrp="1"/>
          </p:cNvSpPr>
          <p:nvPr>
            <p:ph type="title"/>
          </p:nvPr>
        </p:nvSpPr>
        <p:spPr>
          <a:xfrm>
            <a:off x="308113" y="2658717"/>
            <a:ext cx="8527774" cy="1143000"/>
          </a:xfrm>
        </p:spPr>
        <p:txBody>
          <a:bodyPr/>
          <a:lstStyle/>
          <a:p>
            <a:pPr>
              <a:lnSpc>
                <a:spcPct val="150000"/>
              </a:lnSpc>
            </a:pP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1. Give God the </a:t>
            </a:r>
            <a:r>
              <a:rPr lang="en-US" sz="40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a:t>
            </a: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 hour of each day</a:t>
            </a:r>
            <a:b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b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2. Give God the </a:t>
            </a:r>
            <a:r>
              <a:rPr lang="en-US" sz="40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a:t>
            </a: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 day of each week</a:t>
            </a:r>
            <a:b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b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3. Give God the </a:t>
            </a:r>
            <a:r>
              <a:rPr lang="en-US" sz="40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a:t>
            </a: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 portion of your pay</a:t>
            </a:r>
            <a:b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b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4. Give God the </a:t>
            </a:r>
            <a:r>
              <a:rPr lang="en-US" sz="40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a:t>
            </a: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 consideration in every decision</a:t>
            </a:r>
            <a:b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b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5. Give God the </a:t>
            </a:r>
            <a:r>
              <a:rPr lang="en-US" sz="40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 </a:t>
            </a:r>
            <a:r>
              <a:rPr lang="en-US" sz="40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place in your heart</a:t>
            </a:r>
          </a:p>
        </p:txBody>
      </p:sp>
    </p:spTree>
    <p:extLst>
      <p:ext uri="{BB962C8B-B14F-4D97-AF65-F5344CB8AC3E}">
        <p14:creationId xmlns:p14="http://schemas.microsoft.com/office/powerpoint/2010/main" val="2196612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424E-50BB-C14A-B304-1CA48AB9856F}"/>
              </a:ext>
            </a:extLst>
          </p:cNvPr>
          <p:cNvSpPr>
            <a:spLocks noGrp="1"/>
          </p:cNvSpPr>
          <p:nvPr>
            <p:ph type="title"/>
          </p:nvPr>
        </p:nvSpPr>
        <p:spPr>
          <a:xfrm>
            <a:off x="457200" y="1741931"/>
            <a:ext cx="8229600" cy="1143000"/>
          </a:xfrm>
        </p:spPr>
        <p:txBody>
          <a:bodyPr/>
          <a:lstStyle/>
          <a:p>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1. Give God the </a:t>
            </a:r>
            <a:r>
              <a:rPr lang="en-US" sz="66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 </a:t>
            </a:r>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hour each day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3" name="Picture 3">
            <a:extLst>
              <a:ext uri="{FF2B5EF4-FFF2-40B4-BE49-F238E27FC236}">
                <a16:creationId xmlns:a16="http://schemas.microsoft.com/office/drawing/2014/main" id="{DDECE95C-C091-E548-B062-EB33FDFE7B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00"/>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FECB5-BE95-5C49-A33B-D5C344FC0CFD}"/>
              </a:ext>
            </a:extLst>
          </p:cNvPr>
          <p:cNvSpPr>
            <a:spLocks noGrp="1"/>
          </p:cNvSpPr>
          <p:nvPr>
            <p:ph type="title"/>
          </p:nvPr>
        </p:nvSpPr>
        <p:spPr>
          <a:xfrm>
            <a:off x="392906" y="5317240"/>
            <a:ext cx="8408194" cy="744836"/>
          </a:xfrm>
        </p:spPr>
        <p:txBody>
          <a:bodyPr>
            <a:normAutofit fontScale="90000"/>
          </a:bodyPr>
          <a:lstStyle/>
          <a:p>
            <a:r>
              <a:rPr lang="en-US" dirty="0">
                <a:solidFill>
                  <a:schemeClr val="tx1">
                    <a:lumMod val="85000"/>
                    <a:lumOff val="15000"/>
                  </a:schemeClr>
                </a:solidFill>
              </a:rPr>
              <a:t>“Planned Neglect”</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5400" dirty="0">
                <a:latin typeface="Franklin Gothic Medium" panose="020B0603020102020204" pitchFamily="34" charset="0"/>
              </a:rPr>
              <a:t>2 But his delight is in the law of the Lord, And in His law he meditates day and night. (Psalm 1:2)</a:t>
            </a:r>
            <a:br>
              <a:rPr lang="en-US" sz="5400" dirty="0">
                <a:latin typeface="Franklin Gothic Medium" panose="020B0603020102020204" pitchFamily="34" charset="0"/>
              </a:rPr>
            </a:br>
            <a:br>
              <a:rPr lang="en-US" dirty="0"/>
            </a:b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5400" dirty="0">
                <a:latin typeface="Franklin Gothic Medium" panose="020B0603020102020204" pitchFamily="34" charset="0"/>
              </a:rPr>
              <a:t>1 First of all, then, I urge that entreaties and prayers, petitions and thanksgivings, be made on behalf of all men, </a:t>
            </a:r>
            <a:br>
              <a:rPr lang="en-US" sz="5400" dirty="0">
                <a:latin typeface="Franklin Gothic Medium" panose="020B0603020102020204" pitchFamily="34" charset="0"/>
              </a:rPr>
            </a:br>
            <a:r>
              <a:rPr lang="en-US" sz="5400" dirty="0">
                <a:latin typeface="Franklin Gothic Medium" panose="020B0603020102020204" pitchFamily="34" charset="0"/>
              </a:rPr>
              <a:t>(1 Timothy 2:1)</a:t>
            </a:r>
            <a:br>
              <a:rPr lang="en-US" dirty="0"/>
            </a:br>
            <a:endParaRPr lang="en-US" dirty="0"/>
          </a:p>
        </p:txBody>
      </p:sp>
    </p:spTree>
    <p:extLst>
      <p:ext uri="{BB962C8B-B14F-4D97-AF65-F5344CB8AC3E}">
        <p14:creationId xmlns:p14="http://schemas.microsoft.com/office/powerpoint/2010/main" val="1594927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424E-50BB-C14A-B304-1CA48AB9856F}"/>
              </a:ext>
            </a:extLst>
          </p:cNvPr>
          <p:cNvSpPr>
            <a:spLocks noGrp="1"/>
          </p:cNvSpPr>
          <p:nvPr>
            <p:ph type="title"/>
          </p:nvPr>
        </p:nvSpPr>
        <p:spPr>
          <a:xfrm>
            <a:off x="457200" y="1741931"/>
            <a:ext cx="8229600" cy="1143000"/>
          </a:xfrm>
        </p:spPr>
        <p:txBody>
          <a:bodyPr/>
          <a:lstStyle/>
          <a:p>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2. Give God the </a:t>
            </a:r>
            <a:r>
              <a:rPr lang="en-US" sz="6600" u="sng"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FIRST </a:t>
            </a:r>
            <a:r>
              <a:rPr lang="en-US" sz="66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day of each week</a:t>
            </a:r>
          </a:p>
        </p:txBody>
      </p:sp>
    </p:spTree>
    <p:extLst>
      <p:ext uri="{BB962C8B-B14F-4D97-AF65-F5344CB8AC3E}">
        <p14:creationId xmlns:p14="http://schemas.microsoft.com/office/powerpoint/2010/main" val="3140468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5400" dirty="0">
                <a:latin typeface="Franklin Gothic Medium" panose="020B0603020102020204" pitchFamily="34" charset="0"/>
              </a:rPr>
              <a:t>7 On the first day of the week, when we were gathered together to break bread (Acts 20:7a)</a:t>
            </a:r>
            <a:endParaRPr lang="en-US" dirty="0"/>
          </a:p>
        </p:txBody>
      </p:sp>
    </p:spTree>
    <p:extLst>
      <p:ext uri="{BB962C8B-B14F-4D97-AF65-F5344CB8AC3E}">
        <p14:creationId xmlns:p14="http://schemas.microsoft.com/office/powerpoint/2010/main" val="3506086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F0B39-49D7-7C4B-9111-F105E485BF44}"/>
              </a:ext>
            </a:extLst>
          </p:cNvPr>
          <p:cNvSpPr>
            <a:spLocks noGrp="1"/>
          </p:cNvSpPr>
          <p:nvPr>
            <p:ph type="title"/>
          </p:nvPr>
        </p:nvSpPr>
        <p:spPr>
          <a:xfrm>
            <a:off x="457200" y="3056282"/>
            <a:ext cx="8229600" cy="1143000"/>
          </a:xfrm>
        </p:spPr>
        <p:txBody>
          <a:bodyPr/>
          <a:lstStyle/>
          <a:p>
            <a:r>
              <a:rPr lang="en-US" sz="4000" dirty="0">
                <a:latin typeface="Franklin Gothic Medium" panose="020B0603020102020204" pitchFamily="34" charset="0"/>
              </a:rPr>
              <a:t>23 For I received from the Lord that which I also delivered to you, that the Lord Jesus in the night in which He was betrayed took bread;</a:t>
            </a:r>
            <a:br>
              <a:rPr lang="en-US" sz="4000" dirty="0">
                <a:latin typeface="Franklin Gothic Medium" panose="020B0603020102020204" pitchFamily="34" charset="0"/>
              </a:rPr>
            </a:br>
            <a:br>
              <a:rPr lang="en-US" sz="4000" dirty="0">
                <a:latin typeface="Franklin Gothic Medium" panose="020B0603020102020204" pitchFamily="34" charset="0"/>
              </a:rPr>
            </a:br>
            <a:r>
              <a:rPr lang="en-US" sz="4000" dirty="0">
                <a:latin typeface="Franklin Gothic Medium" panose="020B0603020102020204" pitchFamily="34" charset="0"/>
              </a:rPr>
              <a:t> 24 and when He had given thanks, He broke it and said, “This is My body, which is for you; do this in remembrance of Me.”</a:t>
            </a:r>
            <a:br>
              <a:rPr lang="en-US" sz="4000" dirty="0">
                <a:latin typeface="Franklin Gothic Medium" panose="020B0603020102020204" pitchFamily="34" charset="0"/>
              </a:rPr>
            </a:br>
            <a:endParaRPr lang="en-US" sz="4000" dirty="0">
              <a:latin typeface="Franklin Gothic Medium" panose="020B0603020102020204" pitchFamily="34" charset="0"/>
            </a:endParaRPr>
          </a:p>
        </p:txBody>
      </p:sp>
    </p:spTree>
    <p:extLst>
      <p:ext uri="{BB962C8B-B14F-4D97-AF65-F5344CB8AC3E}">
        <p14:creationId xmlns:p14="http://schemas.microsoft.com/office/powerpoint/2010/main" val="431234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665</Words>
  <Application>Microsoft Macintosh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Calibri</vt:lpstr>
      <vt:lpstr>ＭＳ Ｐゴシック</vt:lpstr>
      <vt:lpstr>Arial</vt:lpstr>
      <vt:lpstr>Office Theme</vt:lpstr>
      <vt:lpstr>1_Office Theme</vt:lpstr>
      <vt:lpstr>PowerPoint Presentation</vt:lpstr>
      <vt:lpstr>PowerPoint Presentation</vt:lpstr>
      <vt:lpstr>1. Give God the FIRST hour each day</vt:lpstr>
      <vt:lpstr>“Planned Neglect”</vt:lpstr>
      <vt:lpstr>2 But his delight is in the law of the Lord, And in His law he meditates day and night. (Psalm 1:2)  </vt:lpstr>
      <vt:lpstr>1 First of all, then, I urge that entreaties and prayers, petitions and thanksgivings, be made on behalf of all men,  (1 Timothy 2:1) </vt:lpstr>
      <vt:lpstr>2. Give God the FIRST day of each week</vt:lpstr>
      <vt:lpstr>7 On the first day of the week, when we were gathered together to break bread (Acts 20:7a)</vt:lpstr>
      <vt:lpstr>23 For I received from the Lord that which I also delivered to you, that the Lord Jesus in the night in which He was betrayed took bread;   24 and when He had given thanks, He broke it and said, “This is My body, which is for you; do this in remembrance of Me.” </vt:lpstr>
      <vt:lpstr> 25 In the same way He took the cup also after supper, saying, “This cup is the new covenant in My blood; do this, as often as you drink it, in remembrance of Me.”   26 For as often as you eat this bread and drink the cup, you proclaim the Lord’s death until He comes. (1 Corinthians 11:23-26) </vt:lpstr>
      <vt:lpstr>11 “Worthy are You, our Lord and our God, to receive glory and honor and power; for You created all things, and because of Your will they existed, and were created.” (Revelation 4:11)</vt:lpstr>
      <vt:lpstr>Revelation 5:11-14</vt:lpstr>
      <vt:lpstr> 24 and let us consider how to stimulate one another to love and good deeds, 25 not forsaking our own assembling together, as is the habit of some, but encouraging one another; and all the more as you see the day drawing near.   (Hebrews 10:24-25)</vt:lpstr>
      <vt:lpstr>3. Give God the FIRST portion of your pay</vt:lpstr>
      <vt:lpstr> 9 Honor the Lord from your wealth And from the first of all your produce;   10 So your barns will be filled with plenty And your vats will overflow with new wine.   (Proverbs 3:9-10)  </vt:lpstr>
      <vt:lpstr>4. Give God the FIRST consideration in every decision</vt:lpstr>
      <vt:lpstr>5. Give God the FIRST place in your heart</vt:lpstr>
      <vt:lpstr> 28 One of the scribes came and heard them arguing, and recognizing that He had answered them well, asked Him, “What commandment is the foremost of all?”  29 Jesus answered, “The foremost is, ‘Hear, O Israel! The Lord our God is one Lord;  30 and you shall love the Lord your God with all your heart, and with all your soul, and with all your mind, and with all your strength.’ (Mark 12:28-30)  </vt:lpstr>
      <vt:lpstr> 1 Therefore if you have been raised up with Christ, keep seeking the things above, where Christ is, seated at the right hand of God. 2 Set your mind on the things above, not on the things that are on earth. 3 For you have died and your life is hidden with Christ in God. 4 When Christ, who is our life, is revealed, then you also will be revealed with Him in glory. (Colossians 3:1-4) </vt:lpstr>
      <vt:lpstr>1. Give God the FIRST hour of each day 2. Give God the FIRST day of each week 3. Give God the FIRST portion of your pay 4. Give God the FIRST consideration in every decision 5. Give God the FIRST place in your heart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Knowles</dc:creator>
  <cp:lastModifiedBy>Mark Knowles</cp:lastModifiedBy>
  <cp:revision>5</cp:revision>
  <dcterms:created xsi:type="dcterms:W3CDTF">2020-12-04T15:51:52Z</dcterms:created>
  <dcterms:modified xsi:type="dcterms:W3CDTF">2020-12-04T17:26:50Z</dcterms:modified>
</cp:coreProperties>
</file>