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5" r:id="rId3"/>
    <p:sldId id="284" r:id="rId4"/>
    <p:sldId id="312" r:id="rId5"/>
    <p:sldId id="313" r:id="rId6"/>
    <p:sldId id="314" r:id="rId7"/>
    <p:sldId id="315" r:id="rId8"/>
    <p:sldId id="316" r:id="rId9"/>
    <p:sldId id="317" r:id="rId1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040"/>
    <p:restoredTop sz="94436"/>
  </p:normalViewPr>
  <p:slideViewPr>
    <p:cSldViewPr snapToGrid="0" snapToObjects="1">
      <p:cViewPr varScale="1">
        <p:scale>
          <a:sx n="43" d="100"/>
          <a:sy n="43" d="100"/>
        </p:scale>
        <p:origin x="224" y="1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89FA1-6007-2248-822C-A1B93F8BD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2212A-D486-AC4D-AE73-DC9372C14724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F20D8-1FDC-4C48-ACEA-1D658E17C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558EE-A0DC-2245-9D9F-A721EC910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A010F-2959-BC4B-9A91-4BD6F8081D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74799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73656-BF50-5148-82EF-A2730F5F9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C954A3-8298-1C47-8CDE-052251ACC22F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42FE7-6F08-AA46-A896-01C5F1B81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FAD79-9570-CD49-BE1D-329235B5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E31DA-546D-EE44-88C2-7CE1E0BC16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01679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80695-C913-B542-A26D-0B5A4836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5438B1-ADEB-204F-8D08-CA73F789F5E8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45025-D4A3-194D-B06A-CD331963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24B66-37A1-F94E-ADF8-09EC36B8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DC7E4-9491-374D-AAA3-074708E635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0936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E020B-154B-904C-B883-22DD750B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1A3736-54ED-2546-B014-E4A73522815C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046A7-3D62-3F4B-B39D-384D73DC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38771-56B7-D241-8EA9-560F4991F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AB0AF-D6CF-AE41-85F1-0B463816DE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89862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8DF3B-3973-824D-A7BD-BCD9751A9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C86FDB-9B75-064E-B4AB-B618303028C5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391F3-A366-284B-82CA-35B09F52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411B6-C663-614F-BF83-BB6FDFB6B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EB839-4A7F-E644-98DF-34B5758F4A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58145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8F9957-C7B1-4447-A7E5-EE72228B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34D101-78C8-8543-BD42-18C3814BEA93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958B15-F6B6-9943-A05E-81353D82D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C1694D-B0BA-1D46-81EC-3405DFC1C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BC37B-8C83-3347-9774-11EFEA233D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60408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A876079-B112-D443-8397-D5FB8A2C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8589B7-8CDB-CD47-8370-97A0661A9ECE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FC828C6-3F6E-0D4D-B9C1-12F2EC4FB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DD9937-23BE-C94A-A8B4-6EEF787A4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B34FD-B84B-0B4D-8D0B-EB6C0C6DF4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0276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AEB213-D2CC-EC4C-8D84-25364841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30CA33-D725-894B-A9CD-9560F879CF93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1A4C692-6410-4B41-8019-B8D04333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E4598A-0C6D-3141-98FF-7FD4628D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1A007-FC36-5B4F-9FF5-42F6133D18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64290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CD1F752-FAFC-F24B-8FEA-E7121A2B2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859E8A-D9BB-144D-BA40-FF8440CE247E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59156CE-B2BB-CA48-8659-F9CD43BC7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9CFEF9A-CD27-AA4B-BBFB-DE95526EC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F7997-0907-0E49-930E-C909EA6DE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44021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D0214B2-E38E-CC40-A056-6486FEB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5E8F6C-638C-B944-BDAC-49315F5C5284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02A419-0E1F-764C-B77B-F08F13FCD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C4EFF9-29BB-134E-81FB-EC9FD1B90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EC24E-0F90-4F4E-877D-B5218E9406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25151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A97711-FD8A-804D-8EEC-1D9C0E1E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45D16E-17ED-BE45-97A5-0ACA87D8811A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1228C7-FFEB-C844-85B1-52B51CB86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893538-9722-C041-A1CF-EEC35F2E5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7BCDB-BF8C-7144-9C9D-873DBB72D5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35982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A0B03AB-0857-4E43-B9CF-DA822077141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AFD2937-53D1-3946-8D15-5F8EAF4130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C3EAB-9C4B-5449-91FE-D8BF6CDAEF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040B93D0-AB6C-2C47-8599-6EC54437ECA8}" type="datetimeFigureOut">
              <a:rPr lang="en-US" altLang="en-US"/>
              <a:pPr/>
              <a:t>9/15/20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066BA-8474-A642-9533-BF17C0A7B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3176D-D854-0448-B3BB-79D3E8265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2F72A72-E5FD-3340-99AF-0E9B5C77EA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3C967A-F73E-2046-BCB4-06FD6DB6E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654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31" y="4597534"/>
            <a:ext cx="8797938" cy="163335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Come, bless God,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all you servants of God!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You priests of God, 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posted to the 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nightwatch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 God’s shrine,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F8C9D-BB10-E843-8F94-E1D6C8957E92}"/>
              </a:ext>
            </a:extLst>
          </p:cNvPr>
          <p:cNvSpPr txBox="1"/>
          <p:nvPr/>
        </p:nvSpPr>
        <p:spPr>
          <a:xfrm>
            <a:off x="457199" y="5815391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134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2C7-8BAA-CE4B-9C27-27D93AF7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5215115"/>
            <a:ext cx="8825948" cy="1135437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Lift your praising hands to the 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Holy Place, and bless God.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 turn, may God of Zion bless you—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God who made heaven and earth!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28046-4FC6-214C-90A3-D93C2416F8EC}"/>
              </a:ext>
            </a:extLst>
          </p:cNvPr>
          <p:cNvSpPr txBox="1"/>
          <p:nvPr/>
        </p:nvSpPr>
        <p:spPr>
          <a:xfrm>
            <a:off x="484094" y="5519555"/>
            <a:ext cx="480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" panose="020B0502020104020203" pitchFamily="34" charset="77"/>
              </a:rPr>
              <a:t>- Psalm 134</a:t>
            </a:r>
          </a:p>
        </p:txBody>
      </p:sp>
    </p:spTree>
    <p:extLst>
      <p:ext uri="{BB962C8B-B14F-4D97-AF65-F5344CB8AC3E}">
        <p14:creationId xmlns:p14="http://schemas.microsoft.com/office/powerpoint/2010/main" val="48313204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8" name="Picture 4" descr="A person sitting on a table&#10;&#10;Description automatically generated">
            <a:extLst>
              <a:ext uri="{FF2B5EF4-FFF2-40B4-BE49-F238E27FC236}">
                <a16:creationId xmlns:a16="http://schemas.microsoft.com/office/drawing/2014/main" id="{74346A75-49FD-1A4C-A78D-5A2CA6FCC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1" r="1" b="24111"/>
          <a:stretch/>
        </p:blipFill>
        <p:spPr bwMode="auto"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0572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18FF7-2878-5744-BE22-CDDB305F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619" y="2853609"/>
            <a:ext cx="4199381" cy="15292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3800" dirty="0">
                <a:ea typeface="+mj-ea"/>
              </a:rPr>
              <a:t>I. Stand, Stoop, Stay</a:t>
            </a:r>
          </a:p>
        </p:txBody>
      </p:sp>
      <p:pic>
        <p:nvPicPr>
          <p:cNvPr id="2050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B0E77579-DFC6-C949-9334-B4E868DE8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r="7661"/>
          <a:stretch/>
        </p:blipFill>
        <p:spPr bwMode="auto">
          <a:xfrm>
            <a:off x="-1644" y="10"/>
            <a:ext cx="6327255" cy="6857990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2331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person holding a sign&#10;&#10;Description automatically generated">
            <a:extLst>
              <a:ext uri="{FF2B5EF4-FFF2-40B4-BE49-F238E27FC236}">
                <a16:creationId xmlns:a16="http://schemas.microsoft.com/office/drawing/2014/main" id="{59F6E7C3-C6E1-3C49-A2EA-0BE63F1CC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" b="-2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C81C6C-FE89-0A47-B658-4C9397724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II. An Invitation &amp; A Command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554273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9EFD5FF-42CE-E34A-810E-3CF8D7C76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F33DD1-B43D-D642-894B-E4FEF7F12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III. Feelings Don’t Run The Show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32903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9DEE4A7-C8DC-C946-A6AA-EC6A5FD37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-1175657"/>
            <a:ext cx="9400592" cy="940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1096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3C967A-F73E-2046-BCB4-06FD6DB6E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654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8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109</Words>
  <Application>Microsoft Macintosh PowerPoint</Application>
  <PresentationFormat>On-screen Show (4:3)</PresentationFormat>
  <Paragraphs>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Gill Sans MT</vt:lpstr>
      <vt:lpstr>Office Theme</vt:lpstr>
      <vt:lpstr>PowerPoint Presentation</vt:lpstr>
      <vt:lpstr>Come, bless God,  all you servants of God!  You priests of God,  posted to the nightwatch  in God’s shrine,       </vt:lpstr>
      <vt:lpstr> Lift your praising hands to the  Holy Place, and bless God.  In turn, may God of Zion bless you—  God who made heaven and earth!        </vt:lpstr>
      <vt:lpstr>PowerPoint Presentation</vt:lpstr>
      <vt:lpstr>I. Stand, Stoop, Stay</vt:lpstr>
      <vt:lpstr>II. An Invitation &amp; A Command</vt:lpstr>
      <vt:lpstr>III. Feelings Don’t Run The Show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Knowles</dc:creator>
  <cp:lastModifiedBy>Mark Knowles</cp:lastModifiedBy>
  <cp:revision>2</cp:revision>
  <dcterms:created xsi:type="dcterms:W3CDTF">2020-09-15T19:35:16Z</dcterms:created>
  <dcterms:modified xsi:type="dcterms:W3CDTF">2020-09-15T19:41:52Z</dcterms:modified>
</cp:coreProperties>
</file>