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293" r:id="rId5"/>
    <p:sldId id="294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4"/>
    <p:restoredTop sz="94436"/>
  </p:normalViewPr>
  <p:slideViewPr>
    <p:cSldViewPr snapToGrid="0" snapToObjects="1">
      <p:cViewPr varScale="1">
        <p:scale>
          <a:sx n="68" d="100"/>
          <a:sy n="68" d="100"/>
        </p:scale>
        <p:origin x="200" y="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9/1/20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F37669BD-F518-1A41-8EFF-230E60B98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43758-CC1E-7C4A-96A0-6B2BE88F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ea typeface="+mj-ea"/>
              </a:rPr>
              <a:t>II. Two Ways To Avoid Community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8091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B39CB-417E-2D48-B506-6593CC41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rgbClr val="FFFFFF"/>
                </a:solidFill>
              </a:rPr>
              <a:t>II. Two Ways To Avoid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D2FEC-62CE-AA4B-AF19-DD8956490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88" y="492573"/>
            <a:ext cx="454291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9338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A6FAA2A9-E293-4445-B30D-673C30171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6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5CC44-667D-CC4A-AC4B-87499272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III. Each Other’s Priest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1191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each&#10;&#10;Description automatically generated">
            <a:extLst>
              <a:ext uri="{FF2B5EF4-FFF2-40B4-BE49-F238E27FC236}">
                <a16:creationId xmlns:a16="http://schemas.microsoft.com/office/drawing/2014/main" id="{D5543737-30CF-0A4C-9632-5AD3472AB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6EA2D-A1CE-9C4C-BC55-C9B6736D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anchor="ctr">
            <a:normAutofit/>
          </a:bodyPr>
          <a:lstStyle/>
          <a:p>
            <a:r>
              <a:rPr lang="en-US" sz="3100">
                <a:solidFill>
                  <a:schemeClr val="bg1"/>
                </a:solidFill>
              </a:rPr>
              <a:t>III. Each Other’s Priest</a:t>
            </a:r>
          </a:p>
        </p:txBody>
      </p:sp>
    </p:spTree>
    <p:extLst>
      <p:ext uri="{BB962C8B-B14F-4D97-AF65-F5344CB8AC3E}">
        <p14:creationId xmlns:p14="http://schemas.microsoft.com/office/powerpoint/2010/main" val="428130703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718D457-2880-B64E-AFBB-AA0BC738A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68" b="43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E5847-A9E6-6649-837A-8F56C2D4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IV. Good Fellowship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00497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1" y="4597534"/>
            <a:ext cx="8797938" cy="163335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wonderful, how beautiful,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when brothers and sisters get along!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57199" y="5815391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133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215115"/>
            <a:ext cx="8825948" cy="113543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It’s like costly anointing oil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flowing down head and beard,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Flowing down Aaron’s beard,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flowing down the collar of his priestly robes.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133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215115"/>
            <a:ext cx="8825948" cy="11354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It’s like the dew on Mount Hermon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flowing down the slopes of Zion.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133</a:t>
            </a:r>
          </a:p>
        </p:txBody>
      </p:sp>
    </p:spTree>
    <p:extLst>
      <p:ext uri="{BB962C8B-B14F-4D97-AF65-F5344CB8AC3E}">
        <p14:creationId xmlns:p14="http://schemas.microsoft.com/office/powerpoint/2010/main" val="225562459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519555"/>
            <a:ext cx="8825948" cy="1135437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Yes, that’s where God commands the blessing,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ordains eternal life.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133</a:t>
            </a:r>
          </a:p>
        </p:txBody>
      </p:sp>
    </p:spTree>
    <p:extLst>
      <p:ext uri="{BB962C8B-B14F-4D97-AF65-F5344CB8AC3E}">
        <p14:creationId xmlns:p14="http://schemas.microsoft.com/office/powerpoint/2010/main" val="222548079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03651" y="1570814"/>
            <a:ext cx="0" cy="3710227"/>
          </a:xfrm>
          <a:prstGeom prst="line">
            <a:avLst/>
          </a:prstGeom>
          <a:ln w="19050">
            <a:solidFill>
              <a:srgbClr val="91D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3BA16F7-39BC-4748-BE0F-B5F093152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395" y="1123527"/>
            <a:ext cx="363154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7792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B2D42-1C59-B944-A99E-26B7D55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4" r="34099" b="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B1384-B5B2-6E4D-AF80-3EFA1ED8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ea typeface="+mj-ea"/>
              </a:rPr>
              <a:t>I. Living Together In Community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8584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519555"/>
            <a:ext cx="8825948" cy="113543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Let us hold fast the confession of our hope without wavering, for He who promised is faithful; and let us consider how to stimulate one another to love and good deeds, not forsaking our own assembling together, as is the habit of some, but encouraging one another; and all the more as you see the day drawing near.</a:t>
            </a:r>
            <a:b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293594" y="5823995"/>
            <a:ext cx="635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Hebrews 10:23-25</a:t>
            </a:r>
          </a:p>
        </p:txBody>
      </p:sp>
    </p:spTree>
    <p:extLst>
      <p:ext uri="{BB962C8B-B14F-4D97-AF65-F5344CB8AC3E}">
        <p14:creationId xmlns:p14="http://schemas.microsoft.com/office/powerpoint/2010/main" val="28348354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B2D42-1C59-B944-A99E-26B7D55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4" r="34099" b="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B1384-B5B2-6E4D-AF80-3EFA1ED8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ea typeface="+mj-ea"/>
              </a:rPr>
              <a:t>I. Living Together In Community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0010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Macintosh PowerPoint</Application>
  <PresentationFormat>On-screen Show (4:3)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Office Theme</vt:lpstr>
      <vt:lpstr>PowerPoint Presentation</vt:lpstr>
      <vt:lpstr>How wonderful, how beautiful,  when brothers and sisters get along!        </vt:lpstr>
      <vt:lpstr> It’s like costly anointing oil  flowing down head and beard,  Flowing down Aaron’s beard,  flowing down the collar of his priestly robes.       </vt:lpstr>
      <vt:lpstr>It’s like the dew on Mount Hermon  flowing down the slopes of Zion.        </vt:lpstr>
      <vt:lpstr>Yes, that’s where God commands the blessing,  ordains eternal life.          </vt:lpstr>
      <vt:lpstr>PowerPoint Presentation</vt:lpstr>
      <vt:lpstr>I. Living Together In Community</vt:lpstr>
      <vt:lpstr>Let us hold fast the confession of our hope without wavering, for He who promised is faithful; and let us consider how to stimulate one another to love and good deeds, not forsaking our own assembling together, as is the habit of some, but encouraging one another; and all the more as you see the day drawing near.         </vt:lpstr>
      <vt:lpstr>I. Living Together In Community</vt:lpstr>
      <vt:lpstr>II. Two Ways To Avoid Community</vt:lpstr>
      <vt:lpstr>II. Two Ways To Avoid Community</vt:lpstr>
      <vt:lpstr>III. Each Other’s Priest</vt:lpstr>
      <vt:lpstr>III. Each Other’s Priest</vt:lpstr>
      <vt:lpstr>IV. Good Fellowship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1</cp:revision>
  <dcterms:created xsi:type="dcterms:W3CDTF">2020-09-01T14:52:00Z</dcterms:created>
  <dcterms:modified xsi:type="dcterms:W3CDTF">2020-09-01T14:52:22Z</dcterms:modified>
</cp:coreProperties>
</file>