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5" r:id="rId3"/>
    <p:sldId id="284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290" r:id="rId14"/>
    <p:sldId id="302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48"/>
    <p:restoredTop sz="94454"/>
  </p:normalViewPr>
  <p:slideViewPr>
    <p:cSldViewPr snapToGrid="0" snapToObjects="1">
      <p:cViewPr varScale="1">
        <p:scale>
          <a:sx n="90" d="100"/>
          <a:sy n="90" d="100"/>
        </p:scale>
        <p:origin x="208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89FA1-6007-2248-822C-A1B93F8BD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2212A-D486-AC4D-AE73-DC9372C14724}" type="datetimeFigureOut">
              <a:rPr lang="en-US" altLang="en-US"/>
              <a:pPr/>
              <a:t>8/26/20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F20D8-1FDC-4C48-ACEA-1D658E17C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558EE-A0DC-2245-9D9F-A721EC910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A010F-2959-BC4B-9A91-4BD6F8081D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74799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73656-BF50-5148-82EF-A2730F5F9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C954A3-8298-1C47-8CDE-052251ACC22F}" type="datetimeFigureOut">
              <a:rPr lang="en-US" altLang="en-US"/>
              <a:pPr/>
              <a:t>8/26/20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42FE7-6F08-AA46-A896-01C5F1B81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FAD79-9570-CD49-BE1D-329235B5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E31DA-546D-EE44-88C2-7CE1E0BC16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01679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80695-C913-B542-A26D-0B5A4836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5438B1-ADEB-204F-8D08-CA73F789F5E8}" type="datetimeFigureOut">
              <a:rPr lang="en-US" altLang="en-US"/>
              <a:pPr/>
              <a:t>8/26/20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45025-D4A3-194D-B06A-CD331963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24B66-37A1-F94E-ADF8-09EC36B8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DC7E4-9491-374D-AAA3-074708E635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0936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E020B-154B-904C-B883-22DD750B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1A3736-54ED-2546-B014-E4A73522815C}" type="datetimeFigureOut">
              <a:rPr lang="en-US" altLang="en-US"/>
              <a:pPr/>
              <a:t>8/26/20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046A7-3D62-3F4B-B39D-384D73DC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38771-56B7-D241-8EA9-560F4991F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AB0AF-D6CF-AE41-85F1-0B463816DE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89862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8DF3B-3973-824D-A7BD-BCD9751A9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C86FDB-9B75-064E-B4AB-B618303028C5}" type="datetimeFigureOut">
              <a:rPr lang="en-US" altLang="en-US"/>
              <a:pPr/>
              <a:t>8/26/20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391F3-A366-284B-82CA-35B09F52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411B6-C663-614F-BF83-BB6FDFB6B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EB839-4A7F-E644-98DF-34B5758F4A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58145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8F9957-C7B1-4447-A7E5-EE72228B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34D101-78C8-8543-BD42-18C3814BEA93}" type="datetimeFigureOut">
              <a:rPr lang="en-US" altLang="en-US"/>
              <a:pPr/>
              <a:t>8/26/20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958B15-F6B6-9943-A05E-81353D82D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C1694D-B0BA-1D46-81EC-3405DFC1C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BC37B-8C83-3347-9774-11EFEA233D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60408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A876079-B112-D443-8397-D5FB8A2C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8589B7-8CDB-CD47-8370-97A0661A9ECE}" type="datetimeFigureOut">
              <a:rPr lang="en-US" altLang="en-US"/>
              <a:pPr/>
              <a:t>8/26/20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FC828C6-3F6E-0D4D-B9C1-12F2EC4FB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DD9937-23BE-C94A-A8B4-6EEF787A4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B34FD-B84B-0B4D-8D0B-EB6C0C6DF4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0276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AEB213-D2CC-EC4C-8D84-25364841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30CA33-D725-894B-A9CD-9560F879CF93}" type="datetimeFigureOut">
              <a:rPr lang="en-US" altLang="en-US"/>
              <a:pPr/>
              <a:t>8/26/20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1A4C692-6410-4B41-8019-B8D04333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E4598A-0C6D-3141-98FF-7FD4628D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1A007-FC36-5B4F-9FF5-42F6133D18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64290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CD1F752-FAFC-F24B-8FEA-E7121A2B2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859E8A-D9BB-144D-BA40-FF8440CE247E}" type="datetimeFigureOut">
              <a:rPr lang="en-US" altLang="en-US"/>
              <a:pPr/>
              <a:t>8/26/20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59156CE-B2BB-CA48-8659-F9CD43BC7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9CFEF9A-CD27-AA4B-BBFB-DE95526EC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F7997-0907-0E49-930E-C909EA6DE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44021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D0214B2-E38E-CC40-A056-6486FEB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5E8F6C-638C-B944-BDAC-49315F5C5284}" type="datetimeFigureOut">
              <a:rPr lang="en-US" altLang="en-US"/>
              <a:pPr/>
              <a:t>8/26/20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02A419-0E1F-764C-B77B-F08F13FCD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C4EFF9-29BB-134E-81FB-EC9FD1B90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EC24E-0F90-4F4E-877D-B5218E9406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25151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A97711-FD8A-804D-8EEC-1D9C0E1E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45D16E-17ED-BE45-97A5-0ACA87D8811A}" type="datetimeFigureOut">
              <a:rPr lang="en-US" altLang="en-US"/>
              <a:pPr/>
              <a:t>8/26/20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1228C7-FFEB-C844-85B1-52B51CB86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893538-9722-C041-A1CF-EEC35F2E5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7BCDB-BF8C-7144-9C9D-873DBB72D5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35982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A0B03AB-0857-4E43-B9CF-DA822077141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AFD2937-53D1-3946-8D15-5F8EAF4130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C3EAB-9C4B-5449-91FE-D8BF6CDAEF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040B93D0-AB6C-2C47-8599-6EC54437ECA8}" type="datetimeFigureOut">
              <a:rPr lang="en-US" altLang="en-US"/>
              <a:pPr/>
              <a:t>8/26/20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066BA-8474-A642-9533-BF17C0A7B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3176D-D854-0448-B3BB-79D3E8265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2F72A72-E5FD-3340-99AF-0E9B5C77EA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3C967A-F73E-2046-BCB4-06FD6DB6E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654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8C23D8-2070-A742-8D0F-89979AEDD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8244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7D7B8D-EF99-4CA1-AB1E-4C0C04740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2917370"/>
            <a:ext cx="9143999" cy="3940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475520-ED02-714E-A455-DFAD6EE3D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36" y="4559523"/>
            <a:ext cx="8176104" cy="123644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6000">
                <a:solidFill>
                  <a:schemeClr val="bg1"/>
                </a:solidFill>
                <a:ea typeface="+mj-ea"/>
              </a:rPr>
              <a:t>I. Stable, Not Petrified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85F3A0-394F-AD44-8192-9A84BFC1F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73"/>
          <a:stretch/>
        </p:blipFill>
        <p:spPr>
          <a:xfrm>
            <a:off x="20" y="1"/>
            <a:ext cx="9143979" cy="423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1597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able, sitting, desk&#10;&#10;Description automatically generated">
            <a:extLst>
              <a:ext uri="{FF2B5EF4-FFF2-40B4-BE49-F238E27FC236}">
                <a16:creationId xmlns:a16="http://schemas.microsoft.com/office/drawing/2014/main" id="{980617B9-1BAB-FD46-84EF-B1A7EF0C6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9" t="6648" r="32102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A0E2A6-6D68-F64D-995A-6C1FD0ADB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69668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 dirty="0">
                <a:ea typeface="+mj-ea"/>
              </a:rPr>
              <a:t>II. Obedience With A History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086016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4293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3125451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E90883-8490-5847-B1FE-45BB246AF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591344"/>
            <a:ext cx="2400300" cy="558561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III. Hope: A Race Toward God’s Promises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E00BC0-B110-1D48-9D47-AC296B578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pPr marL="514350" indent="-514350">
              <a:lnSpc>
                <a:spcPct val="90000"/>
              </a:lnSpc>
              <a:buFont typeface="+mj-lt"/>
              <a:buAutoNum type="arabicParenR"/>
            </a:pPr>
            <a:r>
              <a:rPr lang="en-US" sz="2700" dirty="0"/>
              <a:t>“I’ll shower blessings on the pilgrims who come here and give supper to those who arrive hungry.” 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arenR"/>
            </a:pPr>
            <a:r>
              <a:rPr lang="en-US" sz="2700" dirty="0"/>
              <a:t>“I'll dress my priest in Salvation clothes; The holy people was singing their hearts out!”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arenR"/>
            </a:pPr>
            <a:r>
              <a:rPr lang="en-US" sz="2700" dirty="0"/>
              <a:t>“Oh, I'll make the place radiant for David! I'll fill it with light for my anointed.” 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arenR"/>
            </a:pPr>
            <a:r>
              <a:rPr lang="en-US" sz="2700" dirty="0"/>
              <a:t>“I’ll dress his enemies in dirty rags, but I’ll make his crown sparkle with splendor.”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409017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08BADE-6F60-D84A-86F0-6D0F19535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1" t="9091" r="23639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A60CB-8A16-E041-8508-2F8C786D4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>
                <a:ea typeface="+mj-ea"/>
              </a:rPr>
              <a:t>IV. The Strength To Stand, The Willingness To Leap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63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31" y="4597534"/>
            <a:ext cx="8797938" cy="1633355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 GOD, remember David,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remember all his troubles!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And remember how he promised GOD,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made a vow to the Strong God of Jacob,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F8C9D-BB10-E843-8F94-E1D6C8957E92}"/>
              </a:ext>
            </a:extLst>
          </p:cNvPr>
          <p:cNvSpPr txBox="1"/>
          <p:nvPr/>
        </p:nvSpPr>
        <p:spPr>
          <a:xfrm>
            <a:off x="457199" y="5815391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132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5215115"/>
            <a:ext cx="8825948" cy="1135437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“I’m not going home,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and I’m not going to bed,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I’m not going to sleep,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not even take time to rest,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Until I find a home for GOD,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a house for the Strong God of Jacob.”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28046-4FC6-214C-90A3-D93C2416F8EC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132</a:t>
            </a:r>
          </a:p>
        </p:txBody>
      </p:sp>
    </p:spTree>
    <p:extLst>
      <p:ext uri="{BB962C8B-B14F-4D97-AF65-F5344CB8AC3E}">
        <p14:creationId xmlns:p14="http://schemas.microsoft.com/office/powerpoint/2010/main" val="48313204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5215115"/>
            <a:ext cx="8825948" cy="1135437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Remember how we got the news in Ephrathah,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learned all about it at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Jaar</a:t>
            </a: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Meadows?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We shouted, “Let’s go to the shrine dedication!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Let’s worship at God’s own footstool!”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28046-4FC6-214C-90A3-D93C2416F8EC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132</a:t>
            </a:r>
          </a:p>
        </p:txBody>
      </p:sp>
    </p:spTree>
    <p:extLst>
      <p:ext uri="{BB962C8B-B14F-4D97-AF65-F5344CB8AC3E}">
        <p14:creationId xmlns:p14="http://schemas.microsoft.com/office/powerpoint/2010/main" val="225562459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5519555"/>
            <a:ext cx="8825948" cy="1135437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Up, GOD, enjoy your new place of quiet repose,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you and your mighty covenant ark;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Get your priests all dressed up in justice;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prompt your worshipers to sing this prayer: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“Honor your servant David;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don’t disdain your anointed one.”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28046-4FC6-214C-90A3-D93C2416F8EC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132</a:t>
            </a:r>
          </a:p>
        </p:txBody>
      </p:sp>
    </p:spTree>
    <p:extLst>
      <p:ext uri="{BB962C8B-B14F-4D97-AF65-F5344CB8AC3E}">
        <p14:creationId xmlns:p14="http://schemas.microsoft.com/office/powerpoint/2010/main" val="222548079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5519555"/>
            <a:ext cx="8825948" cy="1135437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GOD gave David his word,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he won’t back out on this promise: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“One of your sons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I will set on your throne;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If your sons stay true to my Covenant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and learn to live the way I teach them,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28046-4FC6-214C-90A3-D93C2416F8EC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132</a:t>
            </a:r>
          </a:p>
        </p:txBody>
      </p:sp>
    </p:spTree>
    <p:extLst>
      <p:ext uri="{BB962C8B-B14F-4D97-AF65-F5344CB8AC3E}">
        <p14:creationId xmlns:p14="http://schemas.microsoft.com/office/powerpoint/2010/main" val="341260877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5519555"/>
            <a:ext cx="8825948" cy="1135437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Their sons will continue the line—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always a son to sit on your throne.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Yes—I, GOD, chose Zion,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the place I wanted for my shrine;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This will always be my home;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this is what I want, and I’m here for good.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28046-4FC6-214C-90A3-D93C2416F8EC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132</a:t>
            </a:r>
          </a:p>
        </p:txBody>
      </p:sp>
    </p:spTree>
    <p:extLst>
      <p:ext uri="{BB962C8B-B14F-4D97-AF65-F5344CB8AC3E}">
        <p14:creationId xmlns:p14="http://schemas.microsoft.com/office/powerpoint/2010/main" val="302568306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5519555"/>
            <a:ext cx="8825948" cy="1135437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I’ll shower blessings on the pilgrims who come here,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and give supper to those who arrive hungry;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I’ll dress my priests in salvation clothes;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the holy people will sing their hearts out!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28046-4FC6-214C-90A3-D93C2416F8EC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132</a:t>
            </a:r>
          </a:p>
        </p:txBody>
      </p:sp>
    </p:spTree>
    <p:extLst>
      <p:ext uri="{BB962C8B-B14F-4D97-AF65-F5344CB8AC3E}">
        <p14:creationId xmlns:p14="http://schemas.microsoft.com/office/powerpoint/2010/main" val="399643801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5519555"/>
            <a:ext cx="8825948" cy="1135437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Oh, I’ll make the place radiant for David!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I’ll fill it with light for my anointed!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I’ll dress his enemies in dirty rags,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but I’ll make his crown sparkle with splendor.”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28046-4FC6-214C-90A3-D93C2416F8EC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132</a:t>
            </a:r>
          </a:p>
        </p:txBody>
      </p:sp>
    </p:spTree>
    <p:extLst>
      <p:ext uri="{BB962C8B-B14F-4D97-AF65-F5344CB8AC3E}">
        <p14:creationId xmlns:p14="http://schemas.microsoft.com/office/powerpoint/2010/main" val="176364847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593</Words>
  <Application>Microsoft Macintosh PowerPoint</Application>
  <PresentationFormat>On-screen Show (4:3)</PresentationFormat>
  <Paragraphs>24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Gill Sans MT</vt:lpstr>
      <vt:lpstr>Office Theme</vt:lpstr>
      <vt:lpstr>PowerPoint Presentation</vt:lpstr>
      <vt:lpstr>O GOD, remember David,  remember all his troubles!  And remember how he promised GOD,  made a vow to the Strong God of Jacob,         </vt:lpstr>
      <vt:lpstr>“I’m not going home,  and I’m not going to bed,  I’m not going to sleep,  not even take time to rest,  Until I find a home for GOD,  a house for the Strong God of Jacob.”         </vt:lpstr>
      <vt:lpstr>Remember how we got the news in Ephrathah,  learned all about it at Jaar Meadows?  We shouted, “Let’s go to the shrine dedication!  Let’s worship at God’s own footstool!”        </vt:lpstr>
      <vt:lpstr>Up, GOD, enjoy your new place of quiet repose,  you and your mighty covenant ark;  Get your priests all dressed up in justice;  prompt your worshipers to sing this prayer:  “Honor your servant David;  don’t disdain your anointed one.”          </vt:lpstr>
      <vt:lpstr>GOD gave David his word,  he won’t back out on this promise:  “One of your sons  I will set on your throne;  If your sons stay true to my Covenant  and learn to live the way I teach them,          </vt:lpstr>
      <vt:lpstr>Their sons will continue the line—  always a son to sit on your throne.  Yes—I, GOD, chose Zion,  the place I wanted for my shrine;  This will always be my home;  this is what I want, and I’m here for good.          </vt:lpstr>
      <vt:lpstr>I’ll shower blessings on the pilgrims who come here,  and give supper to those who arrive hungry;  I’ll dress my priests in salvation clothes;  the holy people will sing their hearts out!          </vt:lpstr>
      <vt:lpstr>Oh, I’ll make the place radiant for David!  I’ll fill it with light for my anointed!  I’ll dress his enemies in dirty rags,  but I’ll make his crown sparkle with splendor.”          </vt:lpstr>
      <vt:lpstr>PowerPoint Presentation</vt:lpstr>
      <vt:lpstr>I. Stable, Not Petrified</vt:lpstr>
      <vt:lpstr>II. Obedience With A History</vt:lpstr>
      <vt:lpstr>III. Hope: A Race Toward God’s Promises</vt:lpstr>
      <vt:lpstr>IV. The Strength To Stand, The Willingness To Leap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Knowles</dc:creator>
  <cp:lastModifiedBy>Mark Knowles</cp:lastModifiedBy>
  <cp:revision>1</cp:revision>
  <dcterms:created xsi:type="dcterms:W3CDTF">2020-08-26T15:55:46Z</dcterms:created>
  <dcterms:modified xsi:type="dcterms:W3CDTF">2020-08-26T15:57:08Z</dcterms:modified>
</cp:coreProperties>
</file>