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285" r:id="rId5"/>
    <p:sldId id="305" r:id="rId6"/>
    <p:sldId id="329" r:id="rId7"/>
    <p:sldId id="330" r:id="rId8"/>
    <p:sldId id="331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69"/>
    <p:restoredTop sz="94515"/>
  </p:normalViewPr>
  <p:slideViewPr>
    <p:cSldViewPr snapToGrid="0" snapToObjects="1">
      <p:cViewPr varScale="1">
        <p:scale>
          <a:sx n="65" d="100"/>
          <a:sy n="65" d="100"/>
        </p:scale>
        <p:origin x="200" y="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1" y="4597534"/>
            <a:ext cx="8797938" cy="1633355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Help, GOD—the bottom has fallen out of my life!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Master, hear my cry for help!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Listen hard! Open your ears!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Listen to my cries for mercy.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57199" y="5815391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130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215115"/>
            <a:ext cx="8825948" cy="11354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If you, GOD, kept records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on wrongdoings,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who would stand a chance?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As it turns out, forgiveness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your habit,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that’s why you’re worshiped.</a:t>
            </a: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130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3429000"/>
            <a:ext cx="882594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 pray to GOD—my life a prayer—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and wait for what he’ll say and do.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My life’s on the line before God,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my Lord,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waiting and watching till morning,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waiting and watching till morning.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159026" y="5831282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130</a:t>
            </a:r>
          </a:p>
        </p:txBody>
      </p:sp>
    </p:spTree>
    <p:extLst>
      <p:ext uri="{BB962C8B-B14F-4D97-AF65-F5344CB8AC3E}">
        <p14:creationId xmlns:p14="http://schemas.microsoft.com/office/powerpoint/2010/main" val="15463994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4005584"/>
            <a:ext cx="8825948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 Israel, wait and watch for GOD—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with GOD’s arrival comes love,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with GOD’s arrival comes generous redemption.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No doubt about it—he’ll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redeem Israel,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buy back Israel from captivity to sin.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E1C42-1C0A-D548-9BB1-BAD8C436AF98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130</a:t>
            </a:r>
          </a:p>
        </p:txBody>
      </p:sp>
    </p:spTree>
    <p:extLst>
      <p:ext uri="{BB962C8B-B14F-4D97-AF65-F5344CB8AC3E}">
        <p14:creationId xmlns:p14="http://schemas.microsoft.com/office/powerpoint/2010/main" val="18932422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EBFA9-C383-FE47-B35D-D0D68A170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0" r="31779" b="909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3D82D-033B-554E-B26B-1EA1900F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ea typeface="+mj-ea"/>
              </a:rPr>
              <a:t>I. Giving Dignity To Suffering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6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0030" y="4892040"/>
            <a:ext cx="8661654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99D8C-14C2-EA42-976E-D1293BAA3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4" y="5091762"/>
            <a:ext cx="5613590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200">
                <a:solidFill>
                  <a:srgbClr val="FFFFFF"/>
                </a:solidFill>
                <a:ea typeface="+mj-ea"/>
              </a:rPr>
              <a:t>II. Employed To Wait</a:t>
            </a:r>
          </a:p>
        </p:txBody>
      </p:sp>
      <p:pic>
        <p:nvPicPr>
          <p:cNvPr id="3" name="Picture 2" descr="A castle on a cloudy day&#10;&#10;Description automatically generated">
            <a:extLst>
              <a:ext uri="{FF2B5EF4-FFF2-40B4-BE49-F238E27FC236}">
                <a16:creationId xmlns:a16="http://schemas.microsoft.com/office/drawing/2014/main" id="{933F30F0-D92E-9A45-8C52-CBD0D2B3C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13" r="-1" b="-1"/>
          <a:stretch/>
        </p:blipFill>
        <p:spPr>
          <a:xfrm>
            <a:off x="240030" y="320040"/>
            <a:ext cx="8661654" cy="44622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95710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E8C8B7C-F344-1042-A898-9E44CD3A6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0" r="3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3BAD04-E614-4C16-8360-019FCF004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B6AE6-469F-BF4C-BCE8-E3365C29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199861"/>
            <a:ext cx="6642044" cy="13368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>
                <a:solidFill>
                  <a:srgbClr val="FFFFFF"/>
                </a:solidFill>
                <a:ea typeface="+mj-ea"/>
              </a:rPr>
              <a:t>III. An Eye Specialist</a:t>
            </a:r>
          </a:p>
        </p:txBody>
      </p:sp>
    </p:spTree>
    <p:extLst>
      <p:ext uri="{BB962C8B-B14F-4D97-AF65-F5344CB8AC3E}">
        <p14:creationId xmlns:p14="http://schemas.microsoft.com/office/powerpoint/2010/main" val="23905656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Macintosh PowerPoint</Application>
  <PresentationFormat>On-screen Show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Gill Sans MT</vt:lpstr>
      <vt:lpstr>Office Theme</vt:lpstr>
      <vt:lpstr>PowerPoint Presentation</vt:lpstr>
      <vt:lpstr>Help, GOD—the bottom has fallen out of my life!  Master, hear my cry for help!  Listen hard! Open your ears!  Listen to my cries for mercy.         </vt:lpstr>
      <vt:lpstr>If you, GOD, kept records  on wrongdoings,  who would stand a chance?  As it turns out, forgiveness  is your habit,  and that’s why you’re worshiped.        </vt:lpstr>
      <vt:lpstr>I pray to GOD—my life a prayer—  and wait for what he’ll say and do.  My life’s on the line before God,  my Lord,  waiting and watching till morning,  waiting and watching till morning.   </vt:lpstr>
      <vt:lpstr>O Israel, wait and watch for GOD—  with GOD’s arrival comes love,  with GOD’s arrival comes generous redemption.  No doubt about it—he’ll  redeem Israel,  buy back Israel from captivity to sin.     </vt:lpstr>
      <vt:lpstr>I. Giving Dignity To Suffering</vt:lpstr>
      <vt:lpstr>II. Employed To Wait</vt:lpstr>
      <vt:lpstr>III. An Eye Specialist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1</cp:revision>
  <dcterms:created xsi:type="dcterms:W3CDTF">2020-08-12T18:02:42Z</dcterms:created>
  <dcterms:modified xsi:type="dcterms:W3CDTF">2020-08-12T18:03:02Z</dcterms:modified>
</cp:coreProperties>
</file>