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5" r:id="rId3"/>
    <p:sldId id="284" r:id="rId4"/>
    <p:sldId id="285" r:id="rId5"/>
    <p:sldId id="305" r:id="rId6"/>
    <p:sldId id="324" r:id="rId7"/>
    <p:sldId id="323" r:id="rId8"/>
    <p:sldId id="326" r:id="rId9"/>
    <p:sldId id="327" r:id="rId10"/>
    <p:sldId id="328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0"/>
    <p:restoredTop sz="94544"/>
  </p:normalViewPr>
  <p:slideViewPr>
    <p:cSldViewPr snapToGrid="0" snapToObjects="1">
      <p:cViewPr varScale="1">
        <p:scale>
          <a:sx n="90" d="100"/>
          <a:sy n="90" d="100"/>
        </p:scale>
        <p:origin x="20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9FA1-6007-2248-822C-A1B93F8B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2212A-D486-AC4D-AE73-DC9372C14724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F20D8-1FDC-4C48-ACEA-1D658E17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58EE-A0DC-2245-9D9F-A721EC91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010F-2959-BC4B-9A91-4BD6F8081D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479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73656-BF50-5148-82EF-A2730F5F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954A3-8298-1C47-8CDE-052251ACC22F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42FE7-6F08-AA46-A896-01C5F1B8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AD79-9570-CD49-BE1D-329235B5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31DA-546D-EE44-88C2-7CE1E0BC1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01679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0695-C913-B542-A26D-0B5A4836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5438B1-ADEB-204F-8D08-CA73F789F5E8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5025-D4A3-194D-B06A-CD331963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24B66-37A1-F94E-ADF8-09EC36B8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DC7E4-9491-374D-AAA3-074708E63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36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020B-154B-904C-B883-22DD750B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1A3736-54ED-2546-B014-E4A73522815C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46A7-3D62-3F4B-B39D-384D73DC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8771-56B7-D241-8EA9-560F4991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B0AF-D6CF-AE41-85F1-0B463816D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986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DF3B-3973-824D-A7BD-BCD9751A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86FDB-9B75-064E-B4AB-B618303028C5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391F3-A366-284B-82CA-35B09F52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11B6-C663-614F-BF83-BB6FDFB6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EB839-4A7F-E644-98DF-34B5758F4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814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8F9957-C7B1-4447-A7E5-EE72228B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4D101-78C8-8543-BD42-18C3814BEA93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958B15-F6B6-9943-A05E-81353D82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C1694D-B0BA-1D46-81EC-3405DFC1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BC37B-8C83-3347-9774-11EFEA233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60408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876079-B112-D443-8397-D5FB8A2C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589B7-8CDB-CD47-8370-97A0661A9ECE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828C6-3F6E-0D4D-B9C1-12F2EC4F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D9937-23BE-C94A-A8B4-6EEF787A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B34FD-B84B-0B4D-8D0B-EB6C0C6DF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027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AEB213-D2CC-EC4C-8D84-25364841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30CA33-D725-894B-A9CD-9560F879CF93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1A4C692-6410-4B41-8019-B8D04333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E4598A-0C6D-3141-98FF-7FD4628D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A007-FC36-5B4F-9FF5-42F6133D1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429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D1F752-FAFC-F24B-8FEA-E7121A2B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859E8A-D9BB-144D-BA40-FF8440CE247E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9156CE-B2BB-CA48-8659-F9CD43BC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CFEF9A-CD27-AA4B-BBFB-DE95526E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F7997-0907-0E49-930E-C909EA6DE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4021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0214B2-E38E-CC40-A056-6486FEB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E8F6C-638C-B944-BDAC-49315F5C5284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02A419-0E1F-764C-B77B-F08F13FC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C4EFF9-29BB-134E-81FB-EC9FD1B9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EC24E-0F90-4F4E-877D-B5218E940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5151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97711-FD8A-804D-8EEC-1D9C0E1E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45D16E-17ED-BE45-97A5-0ACA87D8811A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1228C7-FFEB-C844-85B1-52B51CB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893538-9722-C041-A1CF-EEC35F2E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7BCDB-BF8C-7144-9C9D-873DBB72D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5982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0B03AB-0857-4E43-B9CF-DA82207714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AFD2937-53D1-3946-8D15-5F8EAF4130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3EAB-9C4B-5449-91FE-D8BF6CDAE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40B93D0-AB6C-2C47-8599-6EC54437ECA8}" type="datetimeFigureOut">
              <a:rPr lang="en-US" altLang="en-US"/>
              <a:pPr/>
              <a:t>8/5/20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66BA-8474-A642-9533-BF17C0A7B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176D-D854-0448-B3BB-79D3E8265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2F72A72-E5FD-3340-99AF-0E9B5C77EA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C967A-F73E-2046-BCB4-06FD6DB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5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sign&#10;&#10;Description automatically generated">
            <a:extLst>
              <a:ext uri="{FF2B5EF4-FFF2-40B4-BE49-F238E27FC236}">
                <a16:creationId xmlns:a16="http://schemas.microsoft.com/office/drawing/2014/main" id="{96BA1E83-F331-064D-A9A3-0B3C11567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DD31C0-C752-3C4E-8D99-DCCE2EF9D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IV. God Sticks With Us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62766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31" y="4597534"/>
            <a:ext cx="8797938" cy="1633355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They’ve kicked me around ever since I was young”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—this is how Israel tells it—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“They’ve kicked me around ever since I was young,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but they never could 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keep me down.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F8C9D-BB10-E843-8F94-E1D6C8957E92}"/>
              </a:ext>
            </a:extLst>
          </p:cNvPr>
          <p:cNvSpPr txBox="1"/>
          <p:nvPr/>
        </p:nvSpPr>
        <p:spPr>
          <a:xfrm>
            <a:off x="457199" y="5815391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129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591331"/>
            <a:ext cx="8825948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Their plowmen plowed long furrows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up and down my back;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Then GOD ripped the harnesses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of the evil plowmen to shreds.”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129</a:t>
            </a:r>
          </a:p>
        </p:txBody>
      </p:sp>
    </p:spTree>
    <p:extLst>
      <p:ext uri="{BB962C8B-B14F-4D97-AF65-F5344CB8AC3E}">
        <p14:creationId xmlns:p14="http://schemas.microsoft.com/office/powerpoint/2010/main" val="4831320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429000"/>
            <a:ext cx="8825948" cy="114300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Oh, let all those who hate Zion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grovel in humiliation;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Let them be like grass 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shallow ground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that withers before the harvest,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E1C42-1C0A-D548-9BB1-BAD8C436AF98}"/>
              </a:ext>
            </a:extLst>
          </p:cNvPr>
          <p:cNvSpPr txBox="1"/>
          <p:nvPr/>
        </p:nvSpPr>
        <p:spPr>
          <a:xfrm>
            <a:off x="159026" y="5831282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129</a:t>
            </a:r>
          </a:p>
        </p:txBody>
      </p:sp>
    </p:spTree>
    <p:extLst>
      <p:ext uri="{BB962C8B-B14F-4D97-AF65-F5344CB8AC3E}">
        <p14:creationId xmlns:p14="http://schemas.microsoft.com/office/powerpoint/2010/main" val="15463994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005584"/>
            <a:ext cx="8825948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Before the farmhands can gather it in,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the harvesters get in the crop,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Before the neighbors 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have a chance to call out,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“Congratulations on your 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wonderful crop!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We bless you in GOD’s name!”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E1C42-1C0A-D548-9BB1-BAD8C436AF98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129</a:t>
            </a:r>
          </a:p>
        </p:txBody>
      </p:sp>
    </p:spTree>
    <p:extLst>
      <p:ext uri="{BB962C8B-B14F-4D97-AF65-F5344CB8AC3E}">
        <p14:creationId xmlns:p14="http://schemas.microsoft.com/office/powerpoint/2010/main" val="18932422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FB54EC41-DCA9-0D4B-AA42-4D3F1EEF8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17" b="9093"/>
          <a:stretch/>
        </p:blipFill>
        <p:spPr>
          <a:xfrm>
            <a:off x="1922044" y="1"/>
            <a:ext cx="7221956" cy="6857999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06573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4465335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EBEC3-59C6-F44C-9D16-057F98B6A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342006"/>
            <a:ext cx="2909424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>
                <a:ea typeface="+mj-ea"/>
              </a:rPr>
              <a:t>I. Tough Faith</a:t>
            </a:r>
          </a:p>
        </p:txBody>
      </p:sp>
    </p:spTree>
    <p:extLst>
      <p:ext uri="{BB962C8B-B14F-4D97-AF65-F5344CB8AC3E}">
        <p14:creationId xmlns:p14="http://schemas.microsoft.com/office/powerpoint/2010/main" val="1700580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5B3D1-C838-9E4F-A9D6-8065979DEF40}"/>
              </a:ext>
            </a:extLst>
          </p:cNvPr>
          <p:cNvSpPr/>
          <p:nvPr/>
        </p:nvSpPr>
        <p:spPr>
          <a:xfrm>
            <a:off x="218661" y="1905506"/>
            <a:ext cx="8428382" cy="30469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Jesus in Isaiah 53:1-3, 10-11</a:t>
            </a:r>
          </a:p>
          <a:p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Paul in 2 Corinthians 11:23-	29; 	Philippians 3:13-14</a:t>
            </a:r>
          </a:p>
        </p:txBody>
      </p:sp>
    </p:spTree>
    <p:extLst>
      <p:ext uri="{BB962C8B-B14F-4D97-AF65-F5344CB8AC3E}">
        <p14:creationId xmlns:p14="http://schemas.microsoft.com/office/powerpoint/2010/main" val="2002022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nature, mountain&#10;&#10;Description automatically generated">
            <a:extLst>
              <a:ext uri="{FF2B5EF4-FFF2-40B4-BE49-F238E27FC236}">
                <a16:creationId xmlns:a16="http://schemas.microsoft.com/office/drawing/2014/main" id="{8F90EA83-262F-B140-A60E-11531FD3B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A9D10-631E-DB46-8B80-1B666DC5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199861"/>
            <a:ext cx="6642044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300">
                <a:solidFill>
                  <a:srgbClr val="FFFFFF"/>
                </a:solidFill>
                <a:ea typeface="+mj-ea"/>
              </a:rPr>
              <a:t>II. Cut Cords, Withered Grass</a:t>
            </a:r>
          </a:p>
        </p:txBody>
      </p:sp>
    </p:spTree>
    <p:extLst>
      <p:ext uri="{BB962C8B-B14F-4D97-AF65-F5344CB8AC3E}">
        <p14:creationId xmlns:p14="http://schemas.microsoft.com/office/powerpoint/2010/main" val="5148640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C0249-B160-D146-B487-D93D57E7B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3B14F1-0452-4843-B281-5A79976A0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III. The Passion Of Patience</a:t>
            </a:r>
          </a:p>
        </p:txBody>
      </p:sp>
      <p:cxnSp>
        <p:nvCxnSpPr>
          <p:cNvPr id="31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44345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230</Words>
  <Application>Microsoft Macintosh PowerPoint</Application>
  <PresentationFormat>On-screen Show (4:3)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MT</vt:lpstr>
      <vt:lpstr>Wingdings</vt:lpstr>
      <vt:lpstr>Office Theme</vt:lpstr>
      <vt:lpstr>PowerPoint Presentation</vt:lpstr>
      <vt:lpstr>They’ve kicked me around ever since I was young”  —this is how Israel tells it—  “They’ve kicked me around ever since I was young,  but they never could  keep me down.        </vt:lpstr>
      <vt:lpstr>Their plowmen plowed long furrows  up and down my back;  Then GOD ripped the harnesses  of the evil plowmen to shreds.”      </vt:lpstr>
      <vt:lpstr>Oh, let all those who hate Zion  grovel in humiliation;  Let them be like grass  in shallow ground  that withers before the harvest,    </vt:lpstr>
      <vt:lpstr>Before the farmhands can gather it in,  the harvesters get in the crop,  Before the neighbors  have a chance to call out,  “Congratulations on your  wonderful crop!  We bless you in GOD’s name!”     </vt:lpstr>
      <vt:lpstr>I. Tough Faith</vt:lpstr>
      <vt:lpstr>PowerPoint Presentation</vt:lpstr>
      <vt:lpstr>II. Cut Cords, Withered Grass</vt:lpstr>
      <vt:lpstr>III. The Passion Of Patience</vt:lpstr>
      <vt:lpstr>IV. God Sticks With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Knowles</dc:creator>
  <cp:lastModifiedBy>Mark Knowles</cp:lastModifiedBy>
  <cp:revision>2</cp:revision>
  <dcterms:created xsi:type="dcterms:W3CDTF">2020-08-05T19:14:40Z</dcterms:created>
  <dcterms:modified xsi:type="dcterms:W3CDTF">2020-08-05T19:15:46Z</dcterms:modified>
</cp:coreProperties>
</file>