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6" r:id="rId2"/>
    <p:sldId id="265" r:id="rId3"/>
    <p:sldId id="284" r:id="rId4"/>
    <p:sldId id="285" r:id="rId5"/>
    <p:sldId id="305" r:id="rId6"/>
    <p:sldId id="307"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69"/>
    <p:restoredTop sz="94515"/>
  </p:normalViewPr>
  <p:slideViewPr>
    <p:cSldViewPr snapToGrid="0" snapToObjects="1">
      <p:cViewPr varScale="1">
        <p:scale>
          <a:sx n="65" d="100"/>
          <a:sy n="65" d="100"/>
        </p:scale>
        <p:origin x="200" y="10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7789FA1-6007-2248-822C-A1B93F8BDE54}"/>
              </a:ext>
            </a:extLst>
          </p:cNvPr>
          <p:cNvSpPr>
            <a:spLocks noGrp="1"/>
          </p:cNvSpPr>
          <p:nvPr>
            <p:ph type="dt" sz="half" idx="10"/>
          </p:nvPr>
        </p:nvSpPr>
        <p:spPr/>
        <p:txBody>
          <a:bodyPr/>
          <a:lstStyle>
            <a:lvl1pPr>
              <a:defRPr/>
            </a:lvl1pPr>
          </a:lstStyle>
          <a:p>
            <a:fld id="{54A2212A-D486-AC4D-AE73-DC9372C14724}" type="datetimeFigureOut">
              <a:rPr lang="en-US" altLang="en-US"/>
              <a:pPr/>
              <a:t>7/9/20</a:t>
            </a:fld>
            <a:endParaRPr lang="en-US" altLang="en-US"/>
          </a:p>
        </p:txBody>
      </p:sp>
      <p:sp>
        <p:nvSpPr>
          <p:cNvPr id="5" name="Footer Placeholder 4">
            <a:extLst>
              <a:ext uri="{FF2B5EF4-FFF2-40B4-BE49-F238E27FC236}">
                <a16:creationId xmlns:a16="http://schemas.microsoft.com/office/drawing/2014/main" id="{E1EF20D8-1FDC-4C48-ACEA-1D658E17CC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4558EE-A0DC-2245-9D9F-A721EC91005E}"/>
              </a:ext>
            </a:extLst>
          </p:cNvPr>
          <p:cNvSpPr>
            <a:spLocks noGrp="1"/>
          </p:cNvSpPr>
          <p:nvPr>
            <p:ph type="sldNum" sz="quarter" idx="12"/>
          </p:nvPr>
        </p:nvSpPr>
        <p:spPr/>
        <p:txBody>
          <a:bodyPr/>
          <a:lstStyle>
            <a:lvl1pPr>
              <a:defRPr/>
            </a:lvl1pPr>
          </a:lstStyle>
          <a:p>
            <a:fld id="{1DAA010F-2959-BC4B-9A91-4BD6F8081DCA}" type="slidenum">
              <a:rPr lang="en-US" altLang="en-US"/>
              <a:pPr/>
              <a:t>‹#›</a:t>
            </a:fld>
            <a:endParaRPr lang="en-US" altLang="en-US"/>
          </a:p>
        </p:txBody>
      </p:sp>
    </p:spTree>
    <p:extLst>
      <p:ext uri="{BB962C8B-B14F-4D97-AF65-F5344CB8AC3E}">
        <p14:creationId xmlns:p14="http://schemas.microsoft.com/office/powerpoint/2010/main" val="151674799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73656-BF50-5148-82EF-A2730F5F92FA}"/>
              </a:ext>
            </a:extLst>
          </p:cNvPr>
          <p:cNvSpPr>
            <a:spLocks noGrp="1"/>
          </p:cNvSpPr>
          <p:nvPr>
            <p:ph type="dt" sz="half" idx="10"/>
          </p:nvPr>
        </p:nvSpPr>
        <p:spPr/>
        <p:txBody>
          <a:bodyPr/>
          <a:lstStyle>
            <a:lvl1pPr>
              <a:defRPr/>
            </a:lvl1pPr>
          </a:lstStyle>
          <a:p>
            <a:fld id="{DFC954A3-8298-1C47-8CDE-052251ACC22F}" type="datetimeFigureOut">
              <a:rPr lang="en-US" altLang="en-US"/>
              <a:pPr/>
              <a:t>7/9/20</a:t>
            </a:fld>
            <a:endParaRPr lang="en-US" altLang="en-US"/>
          </a:p>
        </p:txBody>
      </p:sp>
      <p:sp>
        <p:nvSpPr>
          <p:cNvPr id="5" name="Footer Placeholder 4">
            <a:extLst>
              <a:ext uri="{FF2B5EF4-FFF2-40B4-BE49-F238E27FC236}">
                <a16:creationId xmlns:a16="http://schemas.microsoft.com/office/drawing/2014/main" id="{34B42FE7-6F08-AA46-A896-01C5F1B81F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4FAD79-9570-CD49-BE1D-329235B55B2C}"/>
              </a:ext>
            </a:extLst>
          </p:cNvPr>
          <p:cNvSpPr>
            <a:spLocks noGrp="1"/>
          </p:cNvSpPr>
          <p:nvPr>
            <p:ph type="sldNum" sz="quarter" idx="12"/>
          </p:nvPr>
        </p:nvSpPr>
        <p:spPr/>
        <p:txBody>
          <a:bodyPr/>
          <a:lstStyle>
            <a:lvl1pPr>
              <a:defRPr/>
            </a:lvl1pPr>
          </a:lstStyle>
          <a:p>
            <a:fld id="{0ECE31DA-546D-EE44-88C2-7CE1E0BC16AB}" type="slidenum">
              <a:rPr lang="en-US" altLang="en-US"/>
              <a:pPr/>
              <a:t>‹#›</a:t>
            </a:fld>
            <a:endParaRPr lang="en-US" altLang="en-US"/>
          </a:p>
        </p:txBody>
      </p:sp>
    </p:spTree>
    <p:extLst>
      <p:ext uri="{BB962C8B-B14F-4D97-AF65-F5344CB8AC3E}">
        <p14:creationId xmlns:p14="http://schemas.microsoft.com/office/powerpoint/2010/main" val="194201679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680695-C913-B542-A26D-0B5A483620F6}"/>
              </a:ext>
            </a:extLst>
          </p:cNvPr>
          <p:cNvSpPr>
            <a:spLocks noGrp="1"/>
          </p:cNvSpPr>
          <p:nvPr>
            <p:ph type="dt" sz="half" idx="10"/>
          </p:nvPr>
        </p:nvSpPr>
        <p:spPr/>
        <p:txBody>
          <a:bodyPr/>
          <a:lstStyle>
            <a:lvl1pPr>
              <a:defRPr/>
            </a:lvl1pPr>
          </a:lstStyle>
          <a:p>
            <a:fld id="{1C5438B1-ADEB-204F-8D08-CA73F789F5E8}" type="datetimeFigureOut">
              <a:rPr lang="en-US" altLang="en-US"/>
              <a:pPr/>
              <a:t>7/9/20</a:t>
            </a:fld>
            <a:endParaRPr lang="en-US" altLang="en-US"/>
          </a:p>
        </p:txBody>
      </p:sp>
      <p:sp>
        <p:nvSpPr>
          <p:cNvPr id="5" name="Footer Placeholder 4">
            <a:extLst>
              <a:ext uri="{FF2B5EF4-FFF2-40B4-BE49-F238E27FC236}">
                <a16:creationId xmlns:a16="http://schemas.microsoft.com/office/drawing/2014/main" id="{39B45025-D4A3-194D-B06A-CD331963F5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9024B66-37A1-F94E-ADF8-09EC36B88299}"/>
              </a:ext>
            </a:extLst>
          </p:cNvPr>
          <p:cNvSpPr>
            <a:spLocks noGrp="1"/>
          </p:cNvSpPr>
          <p:nvPr>
            <p:ph type="sldNum" sz="quarter" idx="12"/>
          </p:nvPr>
        </p:nvSpPr>
        <p:spPr/>
        <p:txBody>
          <a:bodyPr/>
          <a:lstStyle>
            <a:lvl1pPr>
              <a:defRPr/>
            </a:lvl1pPr>
          </a:lstStyle>
          <a:p>
            <a:fld id="{E49DC7E4-9491-374D-AAA3-074708E635FD}" type="slidenum">
              <a:rPr lang="en-US" altLang="en-US"/>
              <a:pPr/>
              <a:t>‹#›</a:t>
            </a:fld>
            <a:endParaRPr lang="en-US" altLang="en-US"/>
          </a:p>
        </p:txBody>
      </p:sp>
    </p:spTree>
    <p:extLst>
      <p:ext uri="{BB962C8B-B14F-4D97-AF65-F5344CB8AC3E}">
        <p14:creationId xmlns:p14="http://schemas.microsoft.com/office/powerpoint/2010/main" val="11420936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E020B-154B-904C-B883-22DD750B1203}"/>
              </a:ext>
            </a:extLst>
          </p:cNvPr>
          <p:cNvSpPr>
            <a:spLocks noGrp="1"/>
          </p:cNvSpPr>
          <p:nvPr>
            <p:ph type="dt" sz="half" idx="10"/>
          </p:nvPr>
        </p:nvSpPr>
        <p:spPr/>
        <p:txBody>
          <a:bodyPr/>
          <a:lstStyle>
            <a:lvl1pPr>
              <a:defRPr/>
            </a:lvl1pPr>
          </a:lstStyle>
          <a:p>
            <a:fld id="{C31A3736-54ED-2546-B014-E4A73522815C}" type="datetimeFigureOut">
              <a:rPr lang="en-US" altLang="en-US"/>
              <a:pPr/>
              <a:t>7/9/20</a:t>
            </a:fld>
            <a:endParaRPr lang="en-US" altLang="en-US"/>
          </a:p>
        </p:txBody>
      </p:sp>
      <p:sp>
        <p:nvSpPr>
          <p:cNvPr id="5" name="Footer Placeholder 4">
            <a:extLst>
              <a:ext uri="{FF2B5EF4-FFF2-40B4-BE49-F238E27FC236}">
                <a16:creationId xmlns:a16="http://schemas.microsoft.com/office/drawing/2014/main" id="{116046A7-3D62-3F4B-B39D-384D73DC86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38771-56B7-D241-8EA9-560F4991FCBB}"/>
              </a:ext>
            </a:extLst>
          </p:cNvPr>
          <p:cNvSpPr>
            <a:spLocks noGrp="1"/>
          </p:cNvSpPr>
          <p:nvPr>
            <p:ph type="sldNum" sz="quarter" idx="12"/>
          </p:nvPr>
        </p:nvSpPr>
        <p:spPr/>
        <p:txBody>
          <a:bodyPr/>
          <a:lstStyle>
            <a:lvl1pPr>
              <a:defRPr/>
            </a:lvl1pPr>
          </a:lstStyle>
          <a:p>
            <a:fld id="{F97AB0AF-D6CF-AE41-85F1-0B463816DEA1}" type="slidenum">
              <a:rPr lang="en-US" altLang="en-US"/>
              <a:pPr/>
              <a:t>‹#›</a:t>
            </a:fld>
            <a:endParaRPr lang="en-US" altLang="en-US"/>
          </a:p>
        </p:txBody>
      </p:sp>
    </p:spTree>
    <p:extLst>
      <p:ext uri="{BB962C8B-B14F-4D97-AF65-F5344CB8AC3E}">
        <p14:creationId xmlns:p14="http://schemas.microsoft.com/office/powerpoint/2010/main" val="247289862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18DF3B-3973-824D-A7BD-BCD9751A97F7}"/>
              </a:ext>
            </a:extLst>
          </p:cNvPr>
          <p:cNvSpPr>
            <a:spLocks noGrp="1"/>
          </p:cNvSpPr>
          <p:nvPr>
            <p:ph type="dt" sz="half" idx="10"/>
          </p:nvPr>
        </p:nvSpPr>
        <p:spPr/>
        <p:txBody>
          <a:bodyPr/>
          <a:lstStyle>
            <a:lvl1pPr>
              <a:defRPr/>
            </a:lvl1pPr>
          </a:lstStyle>
          <a:p>
            <a:fld id="{C4C86FDB-9B75-064E-B4AB-B618303028C5}" type="datetimeFigureOut">
              <a:rPr lang="en-US" altLang="en-US"/>
              <a:pPr/>
              <a:t>7/9/20</a:t>
            </a:fld>
            <a:endParaRPr lang="en-US" altLang="en-US"/>
          </a:p>
        </p:txBody>
      </p:sp>
      <p:sp>
        <p:nvSpPr>
          <p:cNvPr id="5" name="Footer Placeholder 4">
            <a:extLst>
              <a:ext uri="{FF2B5EF4-FFF2-40B4-BE49-F238E27FC236}">
                <a16:creationId xmlns:a16="http://schemas.microsoft.com/office/drawing/2014/main" id="{218391F3-A366-284B-82CA-35B09F524D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CC411B6-C663-614F-BF83-BB6FDFB6B5D4}"/>
              </a:ext>
            </a:extLst>
          </p:cNvPr>
          <p:cNvSpPr>
            <a:spLocks noGrp="1"/>
          </p:cNvSpPr>
          <p:nvPr>
            <p:ph type="sldNum" sz="quarter" idx="12"/>
          </p:nvPr>
        </p:nvSpPr>
        <p:spPr/>
        <p:txBody>
          <a:bodyPr/>
          <a:lstStyle>
            <a:lvl1pPr>
              <a:defRPr/>
            </a:lvl1pPr>
          </a:lstStyle>
          <a:p>
            <a:fld id="{72DEB839-4A7F-E644-98DF-34B5758F4A42}" type="slidenum">
              <a:rPr lang="en-US" altLang="en-US"/>
              <a:pPr/>
              <a:t>‹#›</a:t>
            </a:fld>
            <a:endParaRPr lang="en-US" altLang="en-US"/>
          </a:p>
        </p:txBody>
      </p:sp>
    </p:spTree>
    <p:extLst>
      <p:ext uri="{BB962C8B-B14F-4D97-AF65-F5344CB8AC3E}">
        <p14:creationId xmlns:p14="http://schemas.microsoft.com/office/powerpoint/2010/main" val="195858145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78F9957-C7B1-4447-A7E5-EE72228B02EA}"/>
              </a:ext>
            </a:extLst>
          </p:cNvPr>
          <p:cNvSpPr>
            <a:spLocks noGrp="1"/>
          </p:cNvSpPr>
          <p:nvPr>
            <p:ph type="dt" sz="half" idx="10"/>
          </p:nvPr>
        </p:nvSpPr>
        <p:spPr/>
        <p:txBody>
          <a:bodyPr/>
          <a:lstStyle>
            <a:lvl1pPr>
              <a:defRPr/>
            </a:lvl1pPr>
          </a:lstStyle>
          <a:p>
            <a:fld id="{0234D101-78C8-8543-BD42-18C3814BEA93}" type="datetimeFigureOut">
              <a:rPr lang="en-US" altLang="en-US"/>
              <a:pPr/>
              <a:t>7/9/20</a:t>
            </a:fld>
            <a:endParaRPr lang="en-US" altLang="en-US"/>
          </a:p>
        </p:txBody>
      </p:sp>
      <p:sp>
        <p:nvSpPr>
          <p:cNvPr id="6" name="Footer Placeholder 4">
            <a:extLst>
              <a:ext uri="{FF2B5EF4-FFF2-40B4-BE49-F238E27FC236}">
                <a16:creationId xmlns:a16="http://schemas.microsoft.com/office/drawing/2014/main" id="{90958B15-F6B6-9943-A05E-81353D82D1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3C1694D-B0BA-1D46-81EC-3405DFC1C3FC}"/>
              </a:ext>
            </a:extLst>
          </p:cNvPr>
          <p:cNvSpPr>
            <a:spLocks noGrp="1"/>
          </p:cNvSpPr>
          <p:nvPr>
            <p:ph type="sldNum" sz="quarter" idx="12"/>
          </p:nvPr>
        </p:nvSpPr>
        <p:spPr/>
        <p:txBody>
          <a:bodyPr/>
          <a:lstStyle>
            <a:lvl1pPr>
              <a:defRPr/>
            </a:lvl1pPr>
          </a:lstStyle>
          <a:p>
            <a:fld id="{A4CBC37B-8C83-3347-9774-11EFEA233D45}" type="slidenum">
              <a:rPr lang="en-US" altLang="en-US"/>
              <a:pPr/>
              <a:t>‹#›</a:t>
            </a:fld>
            <a:endParaRPr lang="en-US" altLang="en-US"/>
          </a:p>
        </p:txBody>
      </p:sp>
    </p:spTree>
    <p:extLst>
      <p:ext uri="{BB962C8B-B14F-4D97-AF65-F5344CB8AC3E}">
        <p14:creationId xmlns:p14="http://schemas.microsoft.com/office/powerpoint/2010/main" val="78760408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A876079-B112-D443-8397-D5FB8A2C47AF}"/>
              </a:ext>
            </a:extLst>
          </p:cNvPr>
          <p:cNvSpPr>
            <a:spLocks noGrp="1"/>
          </p:cNvSpPr>
          <p:nvPr>
            <p:ph type="dt" sz="half" idx="10"/>
          </p:nvPr>
        </p:nvSpPr>
        <p:spPr/>
        <p:txBody>
          <a:bodyPr/>
          <a:lstStyle>
            <a:lvl1pPr>
              <a:defRPr/>
            </a:lvl1pPr>
          </a:lstStyle>
          <a:p>
            <a:fld id="{A48589B7-8CDB-CD47-8370-97A0661A9ECE}" type="datetimeFigureOut">
              <a:rPr lang="en-US" altLang="en-US"/>
              <a:pPr/>
              <a:t>7/9/20</a:t>
            </a:fld>
            <a:endParaRPr lang="en-US" altLang="en-US"/>
          </a:p>
        </p:txBody>
      </p:sp>
      <p:sp>
        <p:nvSpPr>
          <p:cNvPr id="8" name="Footer Placeholder 4">
            <a:extLst>
              <a:ext uri="{FF2B5EF4-FFF2-40B4-BE49-F238E27FC236}">
                <a16:creationId xmlns:a16="http://schemas.microsoft.com/office/drawing/2014/main" id="{BFC828C6-3F6E-0D4D-B9C1-12F2EC4FB11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3DD9937-23BE-C94A-A8B4-6EEF787A4B0A}"/>
              </a:ext>
            </a:extLst>
          </p:cNvPr>
          <p:cNvSpPr>
            <a:spLocks noGrp="1"/>
          </p:cNvSpPr>
          <p:nvPr>
            <p:ph type="sldNum" sz="quarter" idx="12"/>
          </p:nvPr>
        </p:nvSpPr>
        <p:spPr/>
        <p:txBody>
          <a:bodyPr/>
          <a:lstStyle>
            <a:lvl1pPr>
              <a:defRPr/>
            </a:lvl1pPr>
          </a:lstStyle>
          <a:p>
            <a:fld id="{17DB34FD-B84B-0B4D-8D0B-EB6C0C6DF4ED}" type="slidenum">
              <a:rPr lang="en-US" altLang="en-US"/>
              <a:pPr/>
              <a:t>‹#›</a:t>
            </a:fld>
            <a:endParaRPr lang="en-US" altLang="en-US"/>
          </a:p>
        </p:txBody>
      </p:sp>
    </p:spTree>
    <p:extLst>
      <p:ext uri="{BB962C8B-B14F-4D97-AF65-F5344CB8AC3E}">
        <p14:creationId xmlns:p14="http://schemas.microsoft.com/office/powerpoint/2010/main" val="25360276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AEB213-D2CC-EC4C-8D84-25364841DCA1}"/>
              </a:ext>
            </a:extLst>
          </p:cNvPr>
          <p:cNvSpPr>
            <a:spLocks noGrp="1"/>
          </p:cNvSpPr>
          <p:nvPr>
            <p:ph type="dt" sz="half" idx="10"/>
          </p:nvPr>
        </p:nvSpPr>
        <p:spPr/>
        <p:txBody>
          <a:bodyPr/>
          <a:lstStyle>
            <a:lvl1pPr>
              <a:defRPr/>
            </a:lvl1pPr>
          </a:lstStyle>
          <a:p>
            <a:fld id="{5030CA33-D725-894B-A9CD-9560F879CF93}" type="datetimeFigureOut">
              <a:rPr lang="en-US" altLang="en-US"/>
              <a:pPr/>
              <a:t>7/9/20</a:t>
            </a:fld>
            <a:endParaRPr lang="en-US" altLang="en-US"/>
          </a:p>
        </p:txBody>
      </p:sp>
      <p:sp>
        <p:nvSpPr>
          <p:cNvPr id="4" name="Footer Placeholder 4">
            <a:extLst>
              <a:ext uri="{FF2B5EF4-FFF2-40B4-BE49-F238E27FC236}">
                <a16:creationId xmlns:a16="http://schemas.microsoft.com/office/drawing/2014/main" id="{F1A4C692-6410-4B41-8019-B8D04333B16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BE4598A-0C6D-3141-98FF-7FD4628DA4F7}"/>
              </a:ext>
            </a:extLst>
          </p:cNvPr>
          <p:cNvSpPr>
            <a:spLocks noGrp="1"/>
          </p:cNvSpPr>
          <p:nvPr>
            <p:ph type="sldNum" sz="quarter" idx="12"/>
          </p:nvPr>
        </p:nvSpPr>
        <p:spPr/>
        <p:txBody>
          <a:bodyPr/>
          <a:lstStyle>
            <a:lvl1pPr>
              <a:defRPr/>
            </a:lvl1pPr>
          </a:lstStyle>
          <a:p>
            <a:fld id="{19A1A007-FC36-5B4F-9FF5-42F6133D18DC}" type="slidenum">
              <a:rPr lang="en-US" altLang="en-US"/>
              <a:pPr/>
              <a:t>‹#›</a:t>
            </a:fld>
            <a:endParaRPr lang="en-US" altLang="en-US"/>
          </a:p>
        </p:txBody>
      </p:sp>
    </p:spTree>
    <p:extLst>
      <p:ext uri="{BB962C8B-B14F-4D97-AF65-F5344CB8AC3E}">
        <p14:creationId xmlns:p14="http://schemas.microsoft.com/office/powerpoint/2010/main" val="365764290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CD1F752-FAFC-F24B-8FEA-E7121A2B2A48}"/>
              </a:ext>
            </a:extLst>
          </p:cNvPr>
          <p:cNvSpPr>
            <a:spLocks noGrp="1"/>
          </p:cNvSpPr>
          <p:nvPr>
            <p:ph type="dt" sz="half" idx="10"/>
          </p:nvPr>
        </p:nvSpPr>
        <p:spPr/>
        <p:txBody>
          <a:bodyPr/>
          <a:lstStyle>
            <a:lvl1pPr>
              <a:defRPr/>
            </a:lvl1pPr>
          </a:lstStyle>
          <a:p>
            <a:fld id="{36859E8A-D9BB-144D-BA40-FF8440CE247E}" type="datetimeFigureOut">
              <a:rPr lang="en-US" altLang="en-US"/>
              <a:pPr/>
              <a:t>7/9/20</a:t>
            </a:fld>
            <a:endParaRPr lang="en-US" altLang="en-US"/>
          </a:p>
        </p:txBody>
      </p:sp>
      <p:sp>
        <p:nvSpPr>
          <p:cNvPr id="3" name="Footer Placeholder 4">
            <a:extLst>
              <a:ext uri="{FF2B5EF4-FFF2-40B4-BE49-F238E27FC236}">
                <a16:creationId xmlns:a16="http://schemas.microsoft.com/office/drawing/2014/main" id="{B59156CE-B2BB-CA48-8659-F9CD43BC72A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9CFEF9A-CD27-AA4B-BBFB-DE95526ECA28}"/>
              </a:ext>
            </a:extLst>
          </p:cNvPr>
          <p:cNvSpPr>
            <a:spLocks noGrp="1"/>
          </p:cNvSpPr>
          <p:nvPr>
            <p:ph type="sldNum" sz="quarter" idx="12"/>
          </p:nvPr>
        </p:nvSpPr>
        <p:spPr/>
        <p:txBody>
          <a:bodyPr/>
          <a:lstStyle>
            <a:lvl1pPr>
              <a:defRPr/>
            </a:lvl1pPr>
          </a:lstStyle>
          <a:p>
            <a:fld id="{2B3F7997-0907-0E49-930E-C909EA6DE048}" type="slidenum">
              <a:rPr lang="en-US" altLang="en-US"/>
              <a:pPr/>
              <a:t>‹#›</a:t>
            </a:fld>
            <a:endParaRPr lang="en-US" altLang="en-US"/>
          </a:p>
        </p:txBody>
      </p:sp>
    </p:spTree>
    <p:extLst>
      <p:ext uri="{BB962C8B-B14F-4D97-AF65-F5344CB8AC3E}">
        <p14:creationId xmlns:p14="http://schemas.microsoft.com/office/powerpoint/2010/main" val="100544021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D0214B2-E38E-CC40-A056-6486FEBD085D}"/>
              </a:ext>
            </a:extLst>
          </p:cNvPr>
          <p:cNvSpPr>
            <a:spLocks noGrp="1"/>
          </p:cNvSpPr>
          <p:nvPr>
            <p:ph type="dt" sz="half" idx="10"/>
          </p:nvPr>
        </p:nvSpPr>
        <p:spPr/>
        <p:txBody>
          <a:bodyPr/>
          <a:lstStyle>
            <a:lvl1pPr>
              <a:defRPr/>
            </a:lvl1pPr>
          </a:lstStyle>
          <a:p>
            <a:fld id="{D45E8F6C-638C-B944-BDAC-49315F5C5284}" type="datetimeFigureOut">
              <a:rPr lang="en-US" altLang="en-US"/>
              <a:pPr/>
              <a:t>7/9/20</a:t>
            </a:fld>
            <a:endParaRPr lang="en-US" altLang="en-US"/>
          </a:p>
        </p:txBody>
      </p:sp>
      <p:sp>
        <p:nvSpPr>
          <p:cNvPr id="6" name="Footer Placeholder 4">
            <a:extLst>
              <a:ext uri="{FF2B5EF4-FFF2-40B4-BE49-F238E27FC236}">
                <a16:creationId xmlns:a16="http://schemas.microsoft.com/office/drawing/2014/main" id="{2B02A419-0E1F-764C-B77B-F08F13FCD7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C4EFF9-29BB-134E-81FB-EC9FD1B90C72}"/>
              </a:ext>
            </a:extLst>
          </p:cNvPr>
          <p:cNvSpPr>
            <a:spLocks noGrp="1"/>
          </p:cNvSpPr>
          <p:nvPr>
            <p:ph type="sldNum" sz="quarter" idx="12"/>
          </p:nvPr>
        </p:nvSpPr>
        <p:spPr/>
        <p:txBody>
          <a:bodyPr/>
          <a:lstStyle>
            <a:lvl1pPr>
              <a:defRPr/>
            </a:lvl1pPr>
          </a:lstStyle>
          <a:p>
            <a:fld id="{72CEC24E-0F90-4F4E-877D-B5218E9406E7}" type="slidenum">
              <a:rPr lang="en-US" altLang="en-US"/>
              <a:pPr/>
              <a:t>‹#›</a:t>
            </a:fld>
            <a:endParaRPr lang="en-US" altLang="en-US"/>
          </a:p>
        </p:txBody>
      </p:sp>
    </p:spTree>
    <p:extLst>
      <p:ext uri="{BB962C8B-B14F-4D97-AF65-F5344CB8AC3E}">
        <p14:creationId xmlns:p14="http://schemas.microsoft.com/office/powerpoint/2010/main" val="423825151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EA97711-FD8A-804D-8EEC-1D9C0E1EE9B4}"/>
              </a:ext>
            </a:extLst>
          </p:cNvPr>
          <p:cNvSpPr>
            <a:spLocks noGrp="1"/>
          </p:cNvSpPr>
          <p:nvPr>
            <p:ph type="dt" sz="half" idx="10"/>
          </p:nvPr>
        </p:nvSpPr>
        <p:spPr/>
        <p:txBody>
          <a:bodyPr/>
          <a:lstStyle>
            <a:lvl1pPr>
              <a:defRPr/>
            </a:lvl1pPr>
          </a:lstStyle>
          <a:p>
            <a:fld id="{BA45D16E-17ED-BE45-97A5-0ACA87D8811A}" type="datetimeFigureOut">
              <a:rPr lang="en-US" altLang="en-US"/>
              <a:pPr/>
              <a:t>7/9/20</a:t>
            </a:fld>
            <a:endParaRPr lang="en-US" altLang="en-US"/>
          </a:p>
        </p:txBody>
      </p:sp>
      <p:sp>
        <p:nvSpPr>
          <p:cNvPr id="6" name="Footer Placeholder 4">
            <a:extLst>
              <a:ext uri="{FF2B5EF4-FFF2-40B4-BE49-F238E27FC236}">
                <a16:creationId xmlns:a16="http://schemas.microsoft.com/office/drawing/2014/main" id="{181228C7-FFEB-C844-85B1-52B51CB869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A893538-9722-C041-A1CF-EEC35F2E5A00}"/>
              </a:ext>
            </a:extLst>
          </p:cNvPr>
          <p:cNvSpPr>
            <a:spLocks noGrp="1"/>
          </p:cNvSpPr>
          <p:nvPr>
            <p:ph type="sldNum" sz="quarter" idx="12"/>
          </p:nvPr>
        </p:nvSpPr>
        <p:spPr/>
        <p:txBody>
          <a:bodyPr/>
          <a:lstStyle>
            <a:lvl1pPr>
              <a:defRPr/>
            </a:lvl1pPr>
          </a:lstStyle>
          <a:p>
            <a:fld id="{15D7BCDB-BF8C-7144-9C9D-873DBB72D525}" type="slidenum">
              <a:rPr lang="en-US" altLang="en-US"/>
              <a:pPr/>
              <a:t>‹#›</a:t>
            </a:fld>
            <a:endParaRPr lang="en-US" altLang="en-US"/>
          </a:p>
        </p:txBody>
      </p:sp>
    </p:spTree>
    <p:extLst>
      <p:ext uri="{BB962C8B-B14F-4D97-AF65-F5344CB8AC3E}">
        <p14:creationId xmlns:p14="http://schemas.microsoft.com/office/powerpoint/2010/main" val="65235982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A0B03AB-0857-4E43-B9CF-DA822077141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AFD2937-53D1-3946-8D15-5F8EAF4130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B7C3EAB-9C4B-5449-91FE-D8BF6CDAEF0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40B93D0-AB6C-2C47-8599-6EC54437ECA8}" type="datetimeFigureOut">
              <a:rPr lang="en-US" altLang="en-US"/>
              <a:pPr/>
              <a:t>7/9/20</a:t>
            </a:fld>
            <a:endParaRPr lang="en-US" altLang="en-US"/>
          </a:p>
        </p:txBody>
      </p:sp>
      <p:sp>
        <p:nvSpPr>
          <p:cNvPr id="5" name="Footer Placeholder 4">
            <a:extLst>
              <a:ext uri="{FF2B5EF4-FFF2-40B4-BE49-F238E27FC236}">
                <a16:creationId xmlns:a16="http://schemas.microsoft.com/office/drawing/2014/main" id="{144066BA-8474-A642-9533-BF17C0A7B1A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C5A3176D-D854-0448-B3BB-79D3E82656C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2F72A72-E5FD-3340-99AF-0E9B5C77EAF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457200"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3C967A-F73E-2046-BCB4-06FD6DB6E882}"/>
              </a:ext>
            </a:extLst>
          </p:cNvPr>
          <p:cNvPicPr>
            <a:picLocks noChangeAspect="1"/>
          </p:cNvPicPr>
          <p:nvPr/>
        </p:nvPicPr>
        <p:blipFill>
          <a:blip r:embed="rId2"/>
          <a:stretch>
            <a:fillRect/>
          </a:stretch>
        </p:blipFill>
        <p:spPr>
          <a:xfrm>
            <a:off x="-1636541" y="0"/>
            <a:ext cx="12192000" cy="6858000"/>
          </a:xfrm>
          <a:prstGeom prst="rect">
            <a:avLst/>
          </a:prstGeom>
        </p:spPr>
      </p:pic>
    </p:spTree>
    <p:extLst>
      <p:ext uri="{BB962C8B-B14F-4D97-AF65-F5344CB8AC3E}">
        <p14:creationId xmlns:p14="http://schemas.microsoft.com/office/powerpoint/2010/main" val="765006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130827"/>
            <a:ext cx="8825948" cy="1143000"/>
          </a:xfrm>
        </p:spPr>
        <p:txBody>
          <a:bodyPr/>
          <a:lstStyle/>
          <a:p>
            <a:r>
              <a:rPr lang="en-US" dirty="0">
                <a:solidFill>
                  <a:schemeClr val="bg1"/>
                </a:solidFill>
                <a:effectLst>
                  <a:outerShdw blurRad="50800" dist="38100" dir="2700000" algn="tl" rotWithShape="0">
                    <a:prstClr val="black">
                      <a:alpha val="40000"/>
                    </a:prstClr>
                  </a:outerShdw>
                </a:effectLst>
              </a:rPr>
              <a:t>“He said, “The LORD is my rock and my fortress and my deliverer; </a:t>
            </a:r>
            <a:br>
              <a:rPr lang="en-US" dirty="0">
                <a:solidFill>
                  <a:schemeClr val="bg1"/>
                </a:solidFill>
                <a:effectLst>
                  <a:outerShdw blurRad="50800" dist="38100" dir="2700000" algn="tl" rotWithShape="0">
                    <a:prstClr val="black">
                      <a:alpha val="40000"/>
                    </a:prstClr>
                  </a:outerShdw>
                </a:effectLst>
              </a:rPr>
            </a:br>
            <a:r>
              <a:rPr lang="en-US" dirty="0">
                <a:solidFill>
                  <a:schemeClr val="bg1"/>
                </a:solidFill>
                <a:effectLst>
                  <a:outerShdw blurRad="50800" dist="38100" dir="2700000" algn="tl" rotWithShape="0">
                    <a:prstClr val="black">
                      <a:alpha val="40000"/>
                    </a:prstClr>
                  </a:outerShdw>
                </a:effectLst>
              </a:rPr>
              <a:t>(2 Samuel 22:2)</a:t>
            </a:r>
            <a:br>
              <a:rPr lang="en-US" sz="54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endParaRPr lang="en-US" sz="5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00202258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588027"/>
            <a:ext cx="8825948" cy="1143000"/>
          </a:xfrm>
        </p:spPr>
        <p:txBody>
          <a:bodyPr/>
          <a:lstStyle/>
          <a:p>
            <a:r>
              <a:rPr lang="en-US" sz="4000" dirty="0">
                <a:solidFill>
                  <a:schemeClr val="bg1"/>
                </a:solidFill>
                <a:effectLst>
                  <a:outerShdw blurRad="50800" dist="38100" dir="2700000" algn="tl" rotWithShape="0">
                    <a:prstClr val="black">
                      <a:alpha val="40000"/>
                    </a:prstClr>
                  </a:outerShdw>
                </a:effectLst>
              </a:rPr>
              <a:t>“The Lord lives, and blessed be my rock;</a:t>
            </a:r>
            <a:br>
              <a:rPr lang="en-US" sz="4000" dirty="0">
                <a:solidFill>
                  <a:schemeClr val="bg1"/>
                </a:solidFill>
                <a:effectLst>
                  <a:outerShdw blurRad="50800" dist="38100" dir="2700000" algn="tl" rotWithShape="0">
                    <a:prstClr val="black">
                      <a:alpha val="40000"/>
                    </a:prstClr>
                  </a:outerShdw>
                </a:effectLst>
              </a:rPr>
            </a:br>
            <a:r>
              <a:rPr lang="en-US" sz="4000" dirty="0">
                <a:solidFill>
                  <a:schemeClr val="bg1"/>
                </a:solidFill>
                <a:effectLst>
                  <a:outerShdw blurRad="50800" dist="38100" dir="2700000" algn="tl" rotWithShape="0">
                    <a:prstClr val="black">
                      <a:alpha val="40000"/>
                    </a:prstClr>
                  </a:outerShdw>
                </a:effectLst>
              </a:rPr>
              <a:t>And exalted be God, the rock of my salvation (2 Samuel 22:47)</a:t>
            </a:r>
            <a:br>
              <a:rPr lang="en-US" sz="4000" dirty="0">
                <a:solidFill>
                  <a:schemeClr val="bg1"/>
                </a:solidFill>
                <a:effectLst>
                  <a:outerShdw blurRad="50800" dist="38100" dir="2700000" algn="tl" rotWithShape="0">
                    <a:prstClr val="black">
                      <a:alpha val="40000"/>
                    </a:prstClr>
                  </a:outerShdw>
                </a:effectLst>
              </a:rPr>
            </a:br>
            <a:br>
              <a:rPr lang="en-US" sz="3600" dirty="0">
                <a:solidFill>
                  <a:schemeClr val="bg1"/>
                </a:solidFill>
                <a:effectLst>
                  <a:outerShdw blurRad="50800" dist="38100" dir="2700000" algn="tl" rotWithShape="0">
                    <a:prstClr val="black">
                      <a:alpha val="40000"/>
                    </a:prstClr>
                  </a:outerShdw>
                </a:effectLst>
              </a:rPr>
            </a:br>
            <a:br>
              <a:rPr lang="en-US" dirty="0">
                <a:solidFill>
                  <a:schemeClr val="bg1"/>
                </a:solidFill>
                <a:effectLst>
                  <a:outerShdw blurRad="50800" dist="38100" dir="2700000" algn="tl" rotWithShape="0">
                    <a:prstClr val="black">
                      <a:alpha val="40000"/>
                    </a:prstClr>
                  </a:outerShdw>
                </a:effectLst>
              </a:rPr>
            </a:br>
            <a:endParaRPr lang="en-US"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46275547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588027"/>
            <a:ext cx="8825948" cy="1143000"/>
          </a:xfrm>
        </p:spPr>
        <p:txBody>
          <a:bodyPr/>
          <a:lstStyle/>
          <a:p>
            <a:r>
              <a:rPr lang="en-US" sz="4000" dirty="0">
                <a:solidFill>
                  <a:schemeClr val="bg1"/>
                </a:solidFill>
                <a:effectLst>
                  <a:outerShdw blurRad="50800" dist="38100" dir="2700000" algn="tl" rotWithShape="0">
                    <a:prstClr val="black">
                      <a:alpha val="40000"/>
                    </a:prstClr>
                  </a:outerShdw>
                </a:effectLst>
              </a:rPr>
              <a:t>“For You are my lamp, O Lord; And the Lord illumines my darkness. “For by You I can run upon a troop; By my God I can leap over a wall. (2 Samuel 22:29-30)</a:t>
            </a:r>
            <a:br>
              <a:rPr lang="en-US" sz="3600" dirty="0">
                <a:solidFill>
                  <a:schemeClr val="bg1"/>
                </a:solidFill>
                <a:effectLst>
                  <a:outerShdw blurRad="50800" dist="38100" dir="2700000" algn="tl" rotWithShape="0">
                    <a:prstClr val="black">
                      <a:alpha val="40000"/>
                    </a:prstClr>
                  </a:outerShdw>
                </a:effectLst>
              </a:rPr>
            </a:br>
            <a:br>
              <a:rPr lang="en-US" dirty="0">
                <a:solidFill>
                  <a:schemeClr val="bg1"/>
                </a:solidFill>
                <a:effectLst>
                  <a:outerShdw blurRad="50800" dist="38100" dir="2700000" algn="tl" rotWithShape="0">
                    <a:prstClr val="black">
                      <a:alpha val="40000"/>
                    </a:prstClr>
                  </a:outerShdw>
                </a:effectLst>
              </a:rPr>
            </a:br>
            <a:endParaRPr lang="en-US"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34531477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2286000"/>
            <a:ext cx="8825948" cy="1143000"/>
          </a:xfrm>
        </p:spPr>
        <p:txBody>
          <a:bodyPr/>
          <a:lstStyle/>
          <a:p>
            <a:r>
              <a:rPr lang="en-US" sz="4000" dirty="0">
                <a:solidFill>
                  <a:schemeClr val="bg1"/>
                </a:solidFill>
                <a:effectLst>
                  <a:outerShdw blurRad="50800" dist="38100" dir="2700000" algn="tl" rotWithShape="0">
                    <a:prstClr val="black">
                      <a:alpha val="40000"/>
                    </a:prstClr>
                  </a:outerShdw>
                </a:effectLst>
              </a:rPr>
              <a:t>“Comfort, O comfort My people,” says your God. “Speak kindly to Jerusalem; And call out to her, that her warfare has ended, That her iniquity has been removed, That she has received of the Lord’s hand Double for all her sins.” (Isaiah 40:1-2)</a:t>
            </a:r>
            <a:endParaRPr lang="en-US"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23938151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2286000"/>
            <a:ext cx="8825948" cy="1143000"/>
          </a:xfrm>
        </p:spPr>
        <p:txBody>
          <a:bodyPr/>
          <a:lstStyle/>
          <a:p>
            <a:r>
              <a:rPr lang="en-US" sz="8800" dirty="0">
                <a:solidFill>
                  <a:schemeClr val="bg1"/>
                </a:solidFill>
                <a:effectLst>
                  <a:outerShdw blurRad="50800" dist="38100" dir="2700000" algn="tl" rotWithShape="0">
                    <a:prstClr val="black">
                      <a:alpha val="40000"/>
                    </a:prstClr>
                  </a:outerShdw>
                </a:effectLst>
              </a:rPr>
              <a:t>Isaiah 43:2-5</a:t>
            </a:r>
            <a:endParaRPr lang="en-US" sz="96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20510405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tanding in front of a crowd&#10;&#10;Description automatically generated">
            <a:extLst>
              <a:ext uri="{FF2B5EF4-FFF2-40B4-BE49-F238E27FC236}">
                <a16:creationId xmlns:a16="http://schemas.microsoft.com/office/drawing/2014/main" id="{1B91B1BB-71AA-4C46-A5AC-8353D4B774B8}"/>
              </a:ext>
            </a:extLst>
          </p:cNvPr>
          <p:cNvPicPr>
            <a:picLocks noChangeAspect="1"/>
          </p:cNvPicPr>
          <p:nvPr/>
        </p:nvPicPr>
        <p:blipFill rotWithShape="1">
          <a:blip r:embed="rId2"/>
          <a:srcRect l="6431" t="9091" r="12660"/>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F3B9F3-EFE1-7C46-ABFF-B1F44D5F291E}"/>
              </a:ext>
            </a:extLst>
          </p:cNvPr>
          <p:cNvSpPr>
            <a:spLocks noGrp="1"/>
          </p:cNvSpPr>
          <p:nvPr>
            <p:ph type="title"/>
          </p:nvPr>
        </p:nvSpPr>
        <p:spPr>
          <a:xfrm>
            <a:off x="303414" y="3091928"/>
            <a:ext cx="6808922" cy="2387600"/>
          </a:xfrm>
        </p:spPr>
        <p:txBody>
          <a:bodyPr vert="horz" lIns="91440" tIns="45720" rIns="91440" bIns="45720" rtlCol="0" anchor="b">
            <a:normAutofit/>
          </a:bodyPr>
          <a:lstStyle/>
          <a:p>
            <a:pPr algn="l" defTabSz="914400">
              <a:lnSpc>
                <a:spcPct val="90000"/>
              </a:lnSpc>
            </a:pPr>
            <a:r>
              <a:rPr lang="en-US" sz="5700">
                <a:ea typeface="+mj-ea"/>
              </a:rPr>
              <a:t>III. Joyful Expectation</a:t>
            </a:r>
          </a:p>
        </p:txBody>
      </p:sp>
      <p:sp>
        <p:nvSpPr>
          <p:cNvPr id="12" name="Rectangle: Rounded Corners 1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8476327"/>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C8AC4AA2-3F35-D04C-B901-54C5B267B304}"/>
              </a:ext>
            </a:extLst>
          </p:cNvPr>
          <p:cNvPicPr>
            <a:picLocks noChangeAspect="1"/>
          </p:cNvPicPr>
          <p:nvPr/>
        </p:nvPicPr>
        <p:blipFill rotWithShape="1">
          <a:blip r:embed="rId2"/>
          <a:srcRect r="24985" b="-1"/>
          <a:stretch/>
        </p:blipFill>
        <p:spPr>
          <a:xfrm>
            <a:off x="20" y="1282"/>
            <a:ext cx="9143980" cy="6856718"/>
          </a:xfrm>
          <a:prstGeom prst="rect">
            <a:avLst/>
          </a:prstGeom>
        </p:spPr>
      </p:pic>
    </p:spTree>
    <p:extLst>
      <p:ext uri="{BB962C8B-B14F-4D97-AF65-F5344CB8AC3E}">
        <p14:creationId xmlns:p14="http://schemas.microsoft.com/office/powerpoint/2010/main" val="54869524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61278E9-9463-B045-A1C0-E3A4D6882B48}"/>
              </a:ext>
            </a:extLst>
          </p:cNvPr>
          <p:cNvPicPr>
            <a:picLocks noChangeAspect="1"/>
          </p:cNvPicPr>
          <p:nvPr/>
        </p:nvPicPr>
        <p:blipFill rotWithShape="1">
          <a:blip r:embed="rId2"/>
          <a:srcRect l="6562" r="6089" b="1"/>
          <a:stretch/>
        </p:blipFill>
        <p:spPr>
          <a:xfrm>
            <a:off x="20" y="1282"/>
            <a:ext cx="9143980" cy="6856718"/>
          </a:xfrm>
          <a:prstGeom prst="rect">
            <a:avLst/>
          </a:prstGeom>
        </p:spPr>
      </p:pic>
    </p:spTree>
    <p:extLst>
      <p:ext uri="{BB962C8B-B14F-4D97-AF65-F5344CB8AC3E}">
        <p14:creationId xmlns:p14="http://schemas.microsoft.com/office/powerpoint/2010/main" val="87862478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061253"/>
            <a:ext cx="8825948" cy="1143000"/>
          </a:xfrm>
        </p:spPr>
        <p:txBody>
          <a:bodyPr/>
          <a:lstStyle/>
          <a:p>
            <a:r>
              <a:rPr lang="en-US" sz="4000" dirty="0">
                <a:solidFill>
                  <a:schemeClr val="bg1"/>
                </a:solidFill>
                <a:effectLst>
                  <a:outerShdw blurRad="50800" dist="38100" dir="2700000" algn="tl" rotWithShape="0">
                    <a:prstClr val="black">
                      <a:alpha val="40000"/>
                    </a:prstClr>
                  </a:outerShdw>
                </a:effectLst>
              </a:rPr>
              <a:t>And not only this, but we also exult in our tribulations, knowing that tribulation brings about perseverance; and perseverance, proven character; and proven character, hope; and hope does not disappoint, because the love of God has been poured out within our hearts through the Holy Spirit who was given to us. (Romans 5:3-5)</a:t>
            </a:r>
            <a:endParaRPr lang="en-US"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898007268"/>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2857500"/>
            <a:ext cx="8825948" cy="1143000"/>
          </a:xfrm>
        </p:spPr>
        <p:txBody>
          <a:bodyPr/>
          <a:lstStyle/>
          <a:p>
            <a:r>
              <a:rPr lang="en-US" dirty="0">
                <a:solidFill>
                  <a:schemeClr val="bg1"/>
                </a:solidFill>
                <a:effectLst>
                  <a:outerShdw blurRad="50800" dist="38100" dir="2700000" algn="tl" rotWithShape="0">
                    <a:prstClr val="black">
                      <a:alpha val="40000"/>
                    </a:prstClr>
                  </a:outerShdw>
                </a:effectLst>
              </a:rPr>
              <a:t>And not only this, but we also exult in God through our Lord Jesus Christ, through whom we have now received the reconciliation. (Romans 5:11)</a:t>
            </a:r>
            <a:endParaRPr lang="en-US" sz="48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80855795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87036" y="3697941"/>
            <a:ext cx="8797938" cy="1633355"/>
          </a:xfrm>
        </p:spPr>
        <p:txBody>
          <a:bodyPr/>
          <a:lstStyle/>
          <a:p>
            <a:r>
              <a:rPr lang="en-US" dirty="0">
                <a:solidFill>
                  <a:schemeClr val="bg1"/>
                </a:solidFill>
                <a:effectLst>
                  <a:outerShdw blurRad="50800" dist="38100" dir="2700000" algn="tl" rotWithShape="0">
                    <a:prstClr val="black">
                      <a:alpha val="40000"/>
                    </a:prstClr>
                  </a:outerShdw>
                </a:effectLst>
              </a:rPr>
              <a:t>It seemed like a dream, too good to be true,</a:t>
            </a:r>
            <a:br>
              <a:rPr lang="en-US" dirty="0">
                <a:solidFill>
                  <a:schemeClr val="bg1"/>
                </a:solidFill>
                <a:effectLst>
                  <a:outerShdw blurRad="50800" dist="38100" dir="2700000" algn="tl" rotWithShape="0">
                    <a:prstClr val="black">
                      <a:alpha val="40000"/>
                    </a:prstClr>
                  </a:outerShdw>
                </a:effectLst>
              </a:rPr>
            </a:br>
            <a:r>
              <a:rPr lang="en-US" dirty="0">
                <a:solidFill>
                  <a:schemeClr val="bg1"/>
                </a:solidFill>
                <a:effectLst>
                  <a:outerShdw blurRad="50800" dist="38100" dir="2700000" algn="tl" rotWithShape="0">
                    <a:prstClr val="black">
                      <a:alpha val="40000"/>
                    </a:prstClr>
                  </a:outerShdw>
                </a:effectLst>
              </a:rPr>
              <a:t>	when GOD returned Zion’s exiles.</a:t>
            </a:r>
            <a:br>
              <a:rPr lang="en-US" dirty="0">
                <a:solidFill>
                  <a:schemeClr val="bg1"/>
                </a:solidFill>
                <a:effectLst>
                  <a:outerShdw blurRad="50800" dist="38100" dir="2700000" algn="tl" rotWithShape="0">
                    <a:prstClr val="black">
                      <a:alpha val="40000"/>
                    </a:prstClr>
                  </a:outerShdw>
                </a:effectLst>
              </a:rPr>
            </a:br>
            <a:r>
              <a:rPr lang="en-US" dirty="0">
                <a:solidFill>
                  <a:schemeClr val="bg1"/>
                </a:solidFill>
                <a:effectLst>
                  <a:outerShdw blurRad="50800" dist="38100" dir="2700000" algn="tl" rotWithShape="0">
                    <a:prstClr val="black">
                      <a:alpha val="40000"/>
                    </a:prstClr>
                  </a:outerShdw>
                </a:effectLst>
              </a:rPr>
              <a:t>	We laughed, we sang,</a:t>
            </a:r>
            <a:br>
              <a:rPr lang="en-US" dirty="0">
                <a:solidFill>
                  <a:schemeClr val="bg1"/>
                </a:solidFill>
                <a:effectLst>
                  <a:outerShdw blurRad="50800" dist="38100" dir="2700000" algn="tl" rotWithShape="0">
                    <a:prstClr val="black">
                      <a:alpha val="40000"/>
                    </a:prstClr>
                  </a:outerShdw>
                </a:effectLst>
              </a:rPr>
            </a:br>
            <a:r>
              <a:rPr lang="en-US" dirty="0">
                <a:solidFill>
                  <a:schemeClr val="bg1"/>
                </a:solidFill>
                <a:effectLst>
                  <a:outerShdw blurRad="50800" dist="38100" dir="2700000" algn="tl" rotWithShape="0">
                    <a:prstClr val="black">
                      <a:alpha val="40000"/>
                    </a:prstClr>
                  </a:outerShdw>
                </a:effectLst>
              </a:rPr>
              <a:t>	we couldn’t believe our good fortune.</a:t>
            </a:r>
            <a:br>
              <a:rPr lang="en-US"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a:t>
            </a:r>
            <a:br>
              <a:rPr lang="en-US" sz="4800" dirty="0">
                <a:solidFill>
                  <a:schemeClr val="bg1"/>
                </a:solidFill>
                <a:effectLst>
                  <a:outerShdw blurRad="50800" dist="38100" dir="2700000" algn="tl" rotWithShape="0">
                    <a:prstClr val="black">
                      <a:alpha val="40000"/>
                    </a:prstClr>
                  </a:outerShdw>
                </a:effectLst>
              </a:rPr>
            </a:br>
            <a:br>
              <a:rPr lang="en-US" sz="4800" dirty="0">
                <a:solidFill>
                  <a:schemeClr val="bg1"/>
                </a:solidFill>
                <a:effectLst>
                  <a:outerShdw blurRad="50800" dist="38100" dir="2700000" algn="tl" rotWithShape="0">
                    <a:prstClr val="black">
                      <a:alpha val="40000"/>
                    </a:prstClr>
                  </a:outerShdw>
                </a:effectLst>
              </a:rPr>
            </a:br>
            <a:br>
              <a:rPr lang="en-US" sz="4800" dirty="0">
                <a:solidFill>
                  <a:schemeClr val="bg1"/>
                </a:solidFill>
                <a:effectLst>
                  <a:outerShdw blurRad="50800" dist="38100" dir="2700000" algn="tl" rotWithShape="0">
                    <a:prstClr val="black">
                      <a:alpha val="40000"/>
                    </a:prstClr>
                  </a:outerShdw>
                </a:effectLst>
              </a:rPr>
            </a:br>
            <a:endParaRPr lang="en-US" sz="48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EB3F8C9D-BB10-E843-8F94-E1D6C8957E92}"/>
              </a:ext>
            </a:extLst>
          </p:cNvPr>
          <p:cNvSpPr txBox="1"/>
          <p:nvPr/>
        </p:nvSpPr>
        <p:spPr>
          <a:xfrm>
            <a:off x="457199" y="5815391"/>
            <a:ext cx="4809563" cy="830997"/>
          </a:xfrm>
          <a:prstGeom prst="rect">
            <a:avLst/>
          </a:prstGeom>
          <a:noFill/>
        </p:spPr>
        <p:txBody>
          <a:bodyPr wrap="square" rtlCol="0">
            <a:spAutoFit/>
          </a:bodyPr>
          <a:lstStyle/>
          <a:p>
            <a:r>
              <a:rPr lang="en-US" sz="4800" dirty="0">
                <a:solidFill>
                  <a:schemeClr val="bg1"/>
                </a:solidFill>
                <a:effectLst>
                  <a:outerShdw blurRad="50800" dist="38100" dir="2700000" algn="tl" rotWithShape="0">
                    <a:prstClr val="black">
                      <a:alpha val="40000"/>
                    </a:prstClr>
                  </a:outerShdw>
                </a:effectLst>
                <a:latin typeface="Gill Sans MT" panose="020B0502020104020203" pitchFamily="34" charset="77"/>
              </a:rPr>
              <a:t>- Psalm 126</a:t>
            </a: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891170"/>
            <a:ext cx="8825948" cy="1143000"/>
          </a:xfrm>
        </p:spPr>
        <p:txBody>
          <a:bodyPr/>
          <a:lstStyle/>
          <a:p>
            <a:r>
              <a:rPr lang="en-US" sz="3600" dirty="0">
                <a:solidFill>
                  <a:schemeClr val="bg1"/>
                </a:solidFill>
                <a:effectLst>
                  <a:outerShdw blurRad="50800" dist="38100" dir="2700000" algn="tl" rotWithShape="0">
                    <a:prstClr val="black">
                      <a:alpha val="40000"/>
                    </a:prstClr>
                  </a:outerShdw>
                </a:effectLst>
              </a:rPr>
              <a:t>Rejoice in the Lord always; again I will say, rejoice! Let your gentle spirit be known to all men. The Lord is near. (Philippians 4:4-5)</a:t>
            </a:r>
            <a:br>
              <a:rPr lang="en-US" sz="3600" dirty="0">
                <a:solidFill>
                  <a:schemeClr val="bg1"/>
                </a:solidFill>
                <a:effectLst>
                  <a:outerShdw blurRad="50800" dist="38100" dir="2700000" algn="tl" rotWithShape="0">
                    <a:prstClr val="black">
                      <a:alpha val="40000"/>
                    </a:prstClr>
                  </a:outerShdw>
                </a:effectLst>
              </a:rPr>
            </a:br>
            <a:br>
              <a:rPr lang="en-US" sz="3600" dirty="0">
                <a:solidFill>
                  <a:schemeClr val="bg1"/>
                </a:solidFill>
                <a:effectLst>
                  <a:outerShdw blurRad="50800" dist="38100" dir="2700000" algn="tl" rotWithShape="0">
                    <a:prstClr val="black">
                      <a:alpha val="40000"/>
                    </a:prstClr>
                  </a:outerShdw>
                </a:effectLst>
              </a:rPr>
            </a:br>
            <a:r>
              <a:rPr lang="en-US" sz="3600" dirty="0">
                <a:solidFill>
                  <a:schemeClr val="bg1"/>
                </a:solidFill>
                <a:effectLst>
                  <a:outerShdw blurRad="50800" dist="38100" dir="2700000" algn="tl" rotWithShape="0">
                    <a:prstClr val="black">
                      <a:alpha val="40000"/>
                    </a:prstClr>
                  </a:outerShdw>
                </a:effectLst>
              </a:rPr>
              <a:t>“Celebrate God all day, every day. I mean revel in him! Make it as clear as you can to all you meet that you’re on their side, working with them and not against them. Help them see that the Master is about arrive. He could show up any minute!” (Philippians 4:4-5 The Message)</a:t>
            </a:r>
            <a:br>
              <a:rPr lang="en-US" sz="3600" dirty="0">
                <a:solidFill>
                  <a:schemeClr val="bg1"/>
                </a:solidFill>
                <a:effectLst>
                  <a:outerShdw blurRad="50800" dist="38100" dir="2700000" algn="tl" rotWithShape="0">
                    <a:prstClr val="black">
                      <a:alpha val="40000"/>
                    </a:prstClr>
                  </a:outerShdw>
                </a:effectLst>
              </a:rPr>
            </a:br>
            <a:br>
              <a:rPr lang="en-US" sz="4000" dirty="0">
                <a:solidFill>
                  <a:schemeClr val="bg1"/>
                </a:solidFill>
                <a:effectLst>
                  <a:outerShdw blurRad="50800" dist="38100" dir="2700000" algn="tl" rotWithShape="0">
                    <a:prstClr val="black">
                      <a:alpha val="40000"/>
                    </a:prstClr>
                  </a:outerShdw>
                </a:effectLst>
              </a:rPr>
            </a:br>
            <a:br>
              <a:rPr lang="en-US" sz="4000" dirty="0">
                <a:solidFill>
                  <a:schemeClr val="bg1"/>
                </a:solidFill>
                <a:effectLst>
                  <a:outerShdw blurRad="50800" dist="38100" dir="2700000" algn="tl" rotWithShape="0">
                    <a:prstClr val="black">
                      <a:alpha val="40000"/>
                    </a:prstClr>
                  </a:outerShdw>
                </a:effectLst>
              </a:rPr>
            </a:br>
            <a:endParaRPr lang="en-US" sz="40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33411237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960158"/>
            <a:ext cx="8825948" cy="1143000"/>
          </a:xfrm>
        </p:spPr>
        <p:txBody>
          <a:bodyPr/>
          <a:lstStyle/>
          <a:p>
            <a:r>
              <a:rPr lang="en-US" sz="4800" dirty="0">
                <a:solidFill>
                  <a:schemeClr val="bg1"/>
                </a:solidFill>
                <a:effectLst>
                  <a:outerShdw blurRad="50800" dist="38100" dir="2700000" algn="tl" rotWithShape="0">
                    <a:prstClr val="black">
                      <a:alpha val="40000"/>
                    </a:prstClr>
                  </a:outerShdw>
                </a:effectLst>
              </a:rPr>
              <a:t>We were the talk of the nations—</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“GOD was wonderful to them!”</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GOD was wonderful to us;</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we are one happy people.</a:t>
            </a:r>
            <a:br>
              <a:rPr lang="en-US" sz="4800" dirty="0">
                <a:solidFill>
                  <a:schemeClr val="bg1"/>
                </a:solidFill>
                <a:effectLst>
                  <a:outerShdw blurRad="50800" dist="38100" dir="2700000" algn="tl" rotWithShape="0">
                    <a:prstClr val="black">
                      <a:alpha val="40000"/>
                    </a:prstClr>
                  </a:outerShdw>
                </a:effectLst>
              </a:rPr>
            </a:br>
            <a:br>
              <a:rPr lang="en-US" sz="4800" dirty="0">
                <a:solidFill>
                  <a:schemeClr val="bg1"/>
                </a:solidFill>
                <a:effectLst>
                  <a:outerShdw blurRad="50800" dist="38100" dir="2700000" algn="tl" rotWithShape="0">
                    <a:prstClr val="black">
                      <a:alpha val="40000"/>
                    </a:prstClr>
                  </a:outerShdw>
                </a:effectLst>
              </a:rPr>
            </a:br>
            <a:br>
              <a:rPr lang="en-US" sz="4800" dirty="0">
                <a:solidFill>
                  <a:schemeClr val="bg1"/>
                </a:solidFill>
                <a:effectLst>
                  <a:outerShdw blurRad="50800" dist="38100" dir="2700000" algn="tl" rotWithShape="0">
                    <a:prstClr val="black">
                      <a:alpha val="40000"/>
                    </a:prstClr>
                  </a:outerShdw>
                </a:effectLst>
              </a:rPr>
            </a:br>
            <a:br>
              <a:rPr lang="en-US" sz="6000" dirty="0">
                <a:solidFill>
                  <a:schemeClr val="bg1"/>
                </a:solidFill>
                <a:effectLst>
                  <a:outerShdw blurRad="50800" dist="38100" dir="2700000" algn="tl" rotWithShape="0">
                    <a:prstClr val="black">
                      <a:alpha val="40000"/>
                    </a:prstClr>
                  </a:outerShdw>
                </a:effectLst>
              </a:rPr>
            </a:br>
            <a:endParaRPr lang="en-US" sz="60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00028046-4FC6-214C-90A3-D93C2416F8EC}"/>
              </a:ext>
            </a:extLst>
          </p:cNvPr>
          <p:cNvSpPr txBox="1"/>
          <p:nvPr/>
        </p:nvSpPr>
        <p:spPr>
          <a:xfrm>
            <a:off x="484094" y="5519555"/>
            <a:ext cx="4809563" cy="830997"/>
          </a:xfrm>
          <a:prstGeom prst="rect">
            <a:avLst/>
          </a:prstGeom>
          <a:noFill/>
        </p:spPr>
        <p:txBody>
          <a:bodyPr wrap="square" rtlCol="0">
            <a:spAutoFit/>
          </a:bodyPr>
          <a:lstStyle/>
          <a:p>
            <a:r>
              <a:rPr lang="en-US" sz="4800" dirty="0">
                <a:solidFill>
                  <a:schemeClr val="bg1"/>
                </a:solidFill>
                <a:effectLst>
                  <a:outerShdw blurRad="50800" dist="38100" dir="2700000" algn="tl" rotWithShape="0">
                    <a:prstClr val="black">
                      <a:alpha val="40000"/>
                    </a:prstClr>
                  </a:outerShdw>
                </a:effectLst>
                <a:latin typeface="Gill Sans MT" panose="020B0502020104020203" pitchFamily="34" charset="77"/>
              </a:rPr>
              <a:t>- Psalm 126</a:t>
            </a:r>
          </a:p>
        </p:txBody>
      </p:sp>
    </p:spTree>
    <p:extLst>
      <p:ext uri="{BB962C8B-B14F-4D97-AF65-F5344CB8AC3E}">
        <p14:creationId xmlns:p14="http://schemas.microsoft.com/office/powerpoint/2010/main" val="48313204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023755"/>
            <a:ext cx="8825948" cy="1143000"/>
          </a:xfrm>
        </p:spPr>
        <p:txBody>
          <a:bodyPr/>
          <a:lstStyle/>
          <a:p>
            <a:r>
              <a:rPr lang="en-US" sz="5400" dirty="0">
                <a:solidFill>
                  <a:schemeClr val="bg1"/>
                </a:solidFill>
                <a:effectLst>
                  <a:outerShdw blurRad="50800" dist="38100" dir="2700000" algn="tl" rotWithShape="0">
                    <a:prstClr val="black">
                      <a:alpha val="40000"/>
                    </a:prstClr>
                  </a:outerShdw>
                </a:effectLst>
              </a:rPr>
              <a:t>And now, GOD, do it again—</a:t>
            </a:r>
            <a:br>
              <a:rPr lang="en-US" sz="5400" dirty="0">
                <a:solidFill>
                  <a:schemeClr val="bg1"/>
                </a:solidFill>
                <a:effectLst>
                  <a:outerShdw blurRad="50800" dist="38100" dir="2700000" algn="tl" rotWithShape="0">
                    <a:prstClr val="black">
                      <a:alpha val="40000"/>
                    </a:prstClr>
                  </a:outerShdw>
                </a:effectLst>
              </a:rPr>
            </a:br>
            <a:r>
              <a:rPr lang="en-US" sz="5400" dirty="0">
                <a:solidFill>
                  <a:schemeClr val="bg1"/>
                </a:solidFill>
                <a:effectLst>
                  <a:outerShdw blurRad="50800" dist="38100" dir="2700000" algn="tl" rotWithShape="0">
                    <a:prstClr val="black">
                      <a:alpha val="40000"/>
                    </a:prstClr>
                  </a:outerShdw>
                </a:effectLst>
              </a:rPr>
              <a:t>	bring rains to our drought-stricken lives</a:t>
            </a:r>
            <a:br>
              <a:rPr lang="en-US" sz="5400" dirty="0">
                <a:solidFill>
                  <a:schemeClr val="bg1"/>
                </a:solidFill>
                <a:effectLst>
                  <a:outerShdw blurRad="50800" dist="38100" dir="2700000" algn="tl" rotWithShape="0">
                    <a:prstClr val="black">
                      <a:alpha val="40000"/>
                    </a:prstClr>
                  </a:outerShdw>
                </a:effectLst>
              </a:rPr>
            </a:br>
            <a:r>
              <a:rPr lang="en-US" sz="5400" dirty="0">
                <a:solidFill>
                  <a:schemeClr val="bg1"/>
                </a:solidFill>
                <a:effectLst>
                  <a:outerShdw blurRad="50800" dist="38100" dir="2700000" algn="tl" rotWithShape="0">
                    <a:prstClr val="black">
                      <a:alpha val="40000"/>
                    </a:prstClr>
                  </a:outerShdw>
                </a:effectLst>
              </a:rPr>
              <a:t>	So those who planted their crops in despair</a:t>
            </a:r>
            <a:br>
              <a:rPr lang="en-US" sz="5400" dirty="0">
                <a:solidFill>
                  <a:schemeClr val="bg1"/>
                </a:solidFill>
                <a:effectLst>
                  <a:outerShdw blurRad="50800" dist="38100" dir="2700000" algn="tl" rotWithShape="0">
                    <a:prstClr val="black">
                      <a:alpha val="40000"/>
                    </a:prstClr>
                  </a:outerShdw>
                </a:effectLst>
              </a:rPr>
            </a:br>
            <a:r>
              <a:rPr lang="en-US" sz="5400" dirty="0">
                <a:solidFill>
                  <a:schemeClr val="bg1"/>
                </a:solidFill>
                <a:effectLst>
                  <a:outerShdw blurRad="50800" dist="38100" dir="2700000" algn="tl" rotWithShape="0">
                    <a:prstClr val="black">
                      <a:alpha val="40000"/>
                    </a:prstClr>
                  </a:outerShdw>
                </a:effectLst>
              </a:rPr>
              <a:t>	will shout hurrahs at the harvest,</a:t>
            </a:r>
            <a:br>
              <a:rPr lang="en-US" sz="54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a:t>
            </a:r>
          </a:p>
        </p:txBody>
      </p:sp>
      <p:sp>
        <p:nvSpPr>
          <p:cNvPr id="3" name="TextBox 2">
            <a:extLst>
              <a:ext uri="{FF2B5EF4-FFF2-40B4-BE49-F238E27FC236}">
                <a16:creationId xmlns:a16="http://schemas.microsoft.com/office/drawing/2014/main" id="{4E1E1C42-1C0A-D548-9BB1-BAD8C436AF98}"/>
              </a:ext>
            </a:extLst>
          </p:cNvPr>
          <p:cNvSpPr txBox="1"/>
          <p:nvPr/>
        </p:nvSpPr>
        <p:spPr>
          <a:xfrm>
            <a:off x="159026" y="5831282"/>
            <a:ext cx="4809563" cy="830997"/>
          </a:xfrm>
          <a:prstGeom prst="rect">
            <a:avLst/>
          </a:prstGeom>
          <a:noFill/>
        </p:spPr>
        <p:txBody>
          <a:bodyPr wrap="square" rtlCol="0">
            <a:spAutoFit/>
          </a:bodyPr>
          <a:lstStyle/>
          <a:p>
            <a:r>
              <a:rPr lang="en-US" sz="4800" dirty="0">
                <a:solidFill>
                  <a:schemeClr val="bg1"/>
                </a:solidFill>
                <a:effectLst>
                  <a:outerShdw blurRad="50800" dist="38100" dir="2700000" algn="tl" rotWithShape="0">
                    <a:prstClr val="black">
                      <a:alpha val="40000"/>
                    </a:prstClr>
                  </a:outerShdw>
                </a:effectLst>
                <a:latin typeface="Gill Sans MT" panose="020B0502020104020203" pitchFamily="34" charset="77"/>
              </a:rPr>
              <a:t>- Psalm 126</a:t>
            </a:r>
          </a:p>
        </p:txBody>
      </p:sp>
    </p:spTree>
    <p:extLst>
      <p:ext uri="{BB962C8B-B14F-4D97-AF65-F5344CB8AC3E}">
        <p14:creationId xmlns:p14="http://schemas.microsoft.com/office/powerpoint/2010/main" val="154639946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429000"/>
            <a:ext cx="8825948" cy="1143000"/>
          </a:xfrm>
        </p:spPr>
        <p:txBody>
          <a:bodyPr/>
          <a:lstStyle/>
          <a:p>
            <a:r>
              <a:rPr lang="en-US" sz="5400" dirty="0">
                <a:solidFill>
                  <a:schemeClr val="bg1"/>
                </a:solidFill>
                <a:effectLst>
                  <a:outerShdw blurRad="50800" dist="38100" dir="2700000" algn="tl" rotWithShape="0">
                    <a:prstClr val="black">
                      <a:alpha val="40000"/>
                    </a:prstClr>
                  </a:outerShdw>
                </a:effectLst>
              </a:rPr>
              <a:t>So those who went off with heavy hearts</a:t>
            </a:r>
            <a:br>
              <a:rPr lang="en-US" sz="5400" dirty="0">
                <a:solidFill>
                  <a:schemeClr val="bg1"/>
                </a:solidFill>
                <a:effectLst>
                  <a:outerShdw blurRad="50800" dist="38100" dir="2700000" algn="tl" rotWithShape="0">
                    <a:prstClr val="black">
                      <a:alpha val="40000"/>
                    </a:prstClr>
                  </a:outerShdw>
                </a:effectLst>
              </a:rPr>
            </a:br>
            <a:r>
              <a:rPr lang="en-US" sz="5400" dirty="0">
                <a:solidFill>
                  <a:schemeClr val="bg1"/>
                </a:solidFill>
                <a:effectLst>
                  <a:outerShdw blurRad="50800" dist="38100" dir="2700000" algn="tl" rotWithShape="0">
                    <a:prstClr val="black">
                      <a:alpha val="40000"/>
                    </a:prstClr>
                  </a:outerShdw>
                </a:effectLst>
              </a:rPr>
              <a:t>	will come home laughing, with armloads of blessing.</a:t>
            </a:r>
            <a:br>
              <a:rPr lang="en-US" sz="5400" dirty="0">
                <a:solidFill>
                  <a:schemeClr val="bg1"/>
                </a:solidFill>
                <a:effectLst>
                  <a:outerShdw blurRad="50800" dist="38100" dir="2700000" algn="tl" rotWithShape="0">
                    <a:prstClr val="black">
                      <a:alpha val="40000"/>
                    </a:prstClr>
                  </a:outerShdw>
                </a:effectLst>
              </a:rPr>
            </a:br>
            <a:br>
              <a:rPr lang="en-US" sz="48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endParaRPr lang="en-US" sz="54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4E1E1C42-1C0A-D548-9BB1-BAD8C436AF98}"/>
              </a:ext>
            </a:extLst>
          </p:cNvPr>
          <p:cNvSpPr txBox="1"/>
          <p:nvPr/>
        </p:nvSpPr>
        <p:spPr>
          <a:xfrm>
            <a:off x="484094" y="5519555"/>
            <a:ext cx="4809563" cy="830997"/>
          </a:xfrm>
          <a:prstGeom prst="rect">
            <a:avLst/>
          </a:prstGeom>
          <a:noFill/>
        </p:spPr>
        <p:txBody>
          <a:bodyPr wrap="square" rtlCol="0">
            <a:spAutoFit/>
          </a:bodyPr>
          <a:lstStyle/>
          <a:p>
            <a:r>
              <a:rPr lang="en-US" sz="4800" dirty="0">
                <a:solidFill>
                  <a:schemeClr val="bg1"/>
                </a:solidFill>
                <a:effectLst>
                  <a:outerShdw blurRad="50800" dist="38100" dir="2700000" algn="tl" rotWithShape="0">
                    <a:prstClr val="black">
                      <a:alpha val="40000"/>
                    </a:prstClr>
                  </a:outerShdw>
                </a:effectLst>
                <a:latin typeface="Gill Sans MT" panose="020B0502020104020203" pitchFamily="34" charset="77"/>
              </a:rPr>
              <a:t>- Psalm 126</a:t>
            </a:r>
          </a:p>
        </p:txBody>
      </p:sp>
    </p:spTree>
    <p:extLst>
      <p:ext uri="{BB962C8B-B14F-4D97-AF65-F5344CB8AC3E}">
        <p14:creationId xmlns:p14="http://schemas.microsoft.com/office/powerpoint/2010/main" val="189324227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erson wearing a suit and tie&#10;&#10;Description automatically generated">
            <a:extLst>
              <a:ext uri="{FF2B5EF4-FFF2-40B4-BE49-F238E27FC236}">
                <a16:creationId xmlns:a16="http://schemas.microsoft.com/office/drawing/2014/main" id="{1ACD4CA7-4FE5-DA47-AE88-9AF3CCFCEAD5}"/>
              </a:ext>
            </a:extLst>
          </p:cNvPr>
          <p:cNvPicPr>
            <a:picLocks noChangeAspect="1"/>
          </p:cNvPicPr>
          <p:nvPr/>
        </p:nvPicPr>
        <p:blipFill rotWithShape="1">
          <a:blip r:embed="rId2"/>
          <a:srcRect t="6267"/>
          <a:stretch/>
        </p:blipFill>
        <p:spPr>
          <a:xfrm>
            <a:off x="20" y="1282"/>
            <a:ext cx="9143980" cy="6856718"/>
          </a:xfrm>
          <a:prstGeom prst="rect">
            <a:avLst/>
          </a:prstGeom>
        </p:spPr>
      </p:pic>
    </p:spTree>
    <p:extLst>
      <p:ext uri="{BB962C8B-B14F-4D97-AF65-F5344CB8AC3E}">
        <p14:creationId xmlns:p14="http://schemas.microsoft.com/office/powerpoint/2010/main" val="183682681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88641-F5C2-AF4F-A746-B9F4830AB14F}"/>
              </a:ext>
            </a:extLst>
          </p:cNvPr>
          <p:cNvSpPr>
            <a:spLocks noGrp="1"/>
          </p:cNvSpPr>
          <p:nvPr>
            <p:ph type="title"/>
          </p:nvPr>
        </p:nvSpPr>
        <p:spPr>
          <a:xfrm>
            <a:off x="628650" y="5534025"/>
            <a:ext cx="7886700" cy="822326"/>
          </a:xfrm>
        </p:spPr>
        <p:txBody>
          <a:bodyPr>
            <a:normAutofit/>
          </a:bodyPr>
          <a:lstStyle/>
          <a:p>
            <a:r>
              <a:rPr lang="en-US" sz="4100" dirty="0">
                <a:latin typeface="Modern Love Caps" pitchFamily="82" charset="0"/>
                <a:ea typeface="Ayuthaya" pitchFamily="2" charset="-34"/>
                <a:cs typeface="Ayuthaya" pitchFamily="2" charset="-34"/>
              </a:rPr>
              <a:t>I. Joy Is A Consequence Of Salvation</a:t>
            </a:r>
          </a:p>
        </p:txBody>
      </p:sp>
      <p:pic>
        <p:nvPicPr>
          <p:cNvPr id="3" name="Picture 2" descr="A person in a pool of water&#10;&#10;Description automatically generated">
            <a:extLst>
              <a:ext uri="{FF2B5EF4-FFF2-40B4-BE49-F238E27FC236}">
                <a16:creationId xmlns:a16="http://schemas.microsoft.com/office/drawing/2014/main" id="{6D0FDB0B-EA88-C14A-9479-F3BC1A4D1DDA}"/>
              </a:ext>
            </a:extLst>
          </p:cNvPr>
          <p:cNvPicPr>
            <a:picLocks noChangeAspect="1"/>
          </p:cNvPicPr>
          <p:nvPr/>
        </p:nvPicPr>
        <p:blipFill rotWithShape="1">
          <a:blip r:embed="rId2"/>
          <a:srcRect b="16000"/>
          <a:stretch/>
        </p:blipFill>
        <p:spPr>
          <a:xfrm>
            <a:off x="20" y="10"/>
            <a:ext cx="9143980" cy="5395902"/>
          </a:xfrm>
          <a:prstGeom prst="rect">
            <a:avLst/>
          </a:prstGeom>
        </p:spPr>
      </p:pic>
    </p:spTree>
    <p:extLst>
      <p:ext uri="{BB962C8B-B14F-4D97-AF65-F5344CB8AC3E}">
        <p14:creationId xmlns:p14="http://schemas.microsoft.com/office/powerpoint/2010/main" val="211927792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miling for the camera&#10;&#10;Description automatically generated">
            <a:extLst>
              <a:ext uri="{FF2B5EF4-FFF2-40B4-BE49-F238E27FC236}">
                <a16:creationId xmlns:a16="http://schemas.microsoft.com/office/drawing/2014/main" id="{BBF11B23-73D6-844C-9DA6-72699B8F7455}"/>
              </a:ext>
            </a:extLst>
          </p:cNvPr>
          <p:cNvPicPr>
            <a:picLocks noChangeAspect="1"/>
          </p:cNvPicPr>
          <p:nvPr/>
        </p:nvPicPr>
        <p:blipFill rotWithShape="1">
          <a:blip r:embed="rId2"/>
          <a:srcRect l="31016" r="9768" b="2"/>
          <a:stretch/>
        </p:blipFill>
        <p:spPr>
          <a:xfrm>
            <a:off x="3082595" y="10"/>
            <a:ext cx="6061405"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0" name="Freeform: Shape 9">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23DA33-BE78-0843-8979-B77BDC2E5739}"/>
              </a:ext>
            </a:extLst>
          </p:cNvPr>
          <p:cNvSpPr>
            <a:spLocks noGrp="1"/>
          </p:cNvSpPr>
          <p:nvPr>
            <p:ph type="title"/>
          </p:nvPr>
        </p:nvSpPr>
        <p:spPr>
          <a:xfrm>
            <a:off x="358485" y="1122363"/>
            <a:ext cx="3017520" cy="3204134"/>
          </a:xfrm>
        </p:spPr>
        <p:txBody>
          <a:bodyPr vert="horz" lIns="91440" tIns="45720" rIns="91440" bIns="45720" rtlCol="0" anchor="b">
            <a:normAutofit/>
          </a:bodyPr>
          <a:lstStyle/>
          <a:p>
            <a:pPr algn="l" defTabSz="914400">
              <a:lnSpc>
                <a:spcPct val="90000"/>
              </a:lnSpc>
            </a:pPr>
            <a:r>
              <a:rPr lang="en-US" sz="4200">
                <a:ea typeface="+mj-ea"/>
              </a:rPr>
              <a:t>II. Joy: Past, Present, Future</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1414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4164496"/>
            <a:ext cx="8825948" cy="1143000"/>
          </a:xfrm>
        </p:spPr>
        <p:txBody>
          <a:bodyPr/>
          <a:lstStyle/>
          <a:p>
            <a:r>
              <a:rPr lang="en-US" dirty="0">
                <a:solidFill>
                  <a:schemeClr val="bg1"/>
                </a:solidFill>
                <a:effectLst>
                  <a:outerShdw blurRad="50800" dist="38100" dir="2700000" algn="tl" rotWithShape="0">
                    <a:prstClr val="black">
                      <a:alpha val="40000"/>
                    </a:prstClr>
                  </a:outerShdw>
                </a:effectLst>
              </a:rPr>
              <a:t>“I will sing to the Lord, for He is highly exalted; The horse and its rider He has hurled into the sea. “The Lord is my strength and song, And He has become my salvation; This is my God, and I will praise Him;</a:t>
            </a:r>
            <a:br>
              <a:rPr lang="en-US" dirty="0">
                <a:solidFill>
                  <a:schemeClr val="bg1"/>
                </a:solidFill>
                <a:effectLst>
                  <a:outerShdw blurRad="50800" dist="38100" dir="2700000" algn="tl" rotWithShape="0">
                    <a:prstClr val="black">
                      <a:alpha val="40000"/>
                    </a:prstClr>
                  </a:outerShdw>
                </a:effectLst>
              </a:rPr>
            </a:br>
            <a:r>
              <a:rPr lang="en-US" dirty="0">
                <a:solidFill>
                  <a:schemeClr val="bg1"/>
                </a:solidFill>
                <a:effectLst>
                  <a:outerShdw blurRad="50800" dist="38100" dir="2700000" algn="tl" rotWithShape="0">
                    <a:prstClr val="black">
                      <a:alpha val="40000"/>
                    </a:prstClr>
                  </a:outerShdw>
                </a:effectLst>
              </a:rPr>
              <a:t>My father’s God, and I will extol Him. (Exodus 15:1-2)</a:t>
            </a:r>
            <a:br>
              <a:rPr lang="en-US" sz="54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endParaRPr lang="en-US" sz="5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626908478"/>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TotalTime>
  <Words>595</Words>
  <Application>Microsoft Macintosh PowerPoint</Application>
  <PresentationFormat>On-screen Show (4:3)</PresentationFormat>
  <Paragraphs>20</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Gill Sans MT</vt:lpstr>
      <vt:lpstr>Modern Love Caps</vt:lpstr>
      <vt:lpstr>Office Theme</vt:lpstr>
      <vt:lpstr>PowerPoint Presentation</vt:lpstr>
      <vt:lpstr>It seemed like a dream, too good to be true,  when GOD returned Zion’s exiles.  We laughed, we sang,  we couldn’t believe our good fortune.     </vt:lpstr>
      <vt:lpstr>We were the talk of the nations—  “GOD was wonderful to them!”  GOD was wonderful to us;  we are one happy people.    </vt:lpstr>
      <vt:lpstr>And now, GOD, do it again—  bring rains to our drought-stricken lives  So those who planted their crops in despair  will shout hurrahs at the harvest,  </vt:lpstr>
      <vt:lpstr>So those who went off with heavy hearts  will come home laughing, with armloads of blessing.   </vt:lpstr>
      <vt:lpstr>PowerPoint Presentation</vt:lpstr>
      <vt:lpstr>I. Joy Is A Consequence Of Salvation</vt:lpstr>
      <vt:lpstr>II. Joy: Past, Present, Future</vt:lpstr>
      <vt:lpstr>“I will sing to the Lord, for He is highly exalted; The horse and its rider He has hurled into the sea. “The Lord is my strength and song, And He has become my salvation; This is my God, and I will praise Him; My father’s God, and I will extol Him. (Exodus 15:1-2)   </vt:lpstr>
      <vt:lpstr>“He said, “The LORD is my rock and my fortress and my deliverer;  (2 Samuel 22:2)  </vt:lpstr>
      <vt:lpstr>“The Lord lives, and blessed be my rock; And exalted be God, the rock of my salvation (2 Samuel 22:47)   </vt:lpstr>
      <vt:lpstr>“For You are my lamp, O Lord; And the Lord illumines my darkness. “For by You I can run upon a troop; By my God I can leap over a wall. (2 Samuel 22:29-30)  </vt:lpstr>
      <vt:lpstr>“Comfort, O comfort My people,” says your God. “Speak kindly to Jerusalem; And call out to her, that her warfare has ended, That her iniquity has been removed, That she has received of the Lord’s hand Double for all her sins.” (Isaiah 40:1-2)</vt:lpstr>
      <vt:lpstr>Isaiah 43:2-5</vt:lpstr>
      <vt:lpstr>III. Joyful Expectation</vt:lpstr>
      <vt:lpstr>PowerPoint Presentation</vt:lpstr>
      <vt:lpstr>PowerPoint Presentation</vt:lpstr>
      <vt:lpstr>And not only this, but we also exult in our tribulations, knowing that tribulation brings about perseverance; and perseverance, proven character; and proven character, hope; and hope does not disappoint, because the love of God has been poured out within our hearts through the Holy Spirit who was given to us. (Romans 5:3-5)</vt:lpstr>
      <vt:lpstr>And not only this, but we also exult in God through our Lord Jesus Christ, through whom we have now received the reconciliation. (Romans 5:11)</vt:lpstr>
      <vt:lpstr>Rejoice in the Lord always; again I will say, rejoice! Let your gentle spirit be known to all men. The Lord is near. (Philippians 4:4-5)  “Celebrate God all day, every day. I mean revel in him! Make it as clear as you can to all you meet that you’re on their side, working with them and not against them. Help them see that the Master is about arrive. He could show up any minute!” (Philippians 4:4-5 The Message)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Knowles</dc:creator>
  <cp:lastModifiedBy>Mark Knowles</cp:lastModifiedBy>
  <cp:revision>2</cp:revision>
  <dcterms:created xsi:type="dcterms:W3CDTF">2020-07-09T22:26:54Z</dcterms:created>
  <dcterms:modified xsi:type="dcterms:W3CDTF">2020-07-09T22:45:49Z</dcterms:modified>
</cp:coreProperties>
</file>