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5" r:id="rId3"/>
    <p:sldId id="284" r:id="rId4"/>
    <p:sldId id="285" r:id="rId5"/>
    <p:sldId id="305" r:id="rId6"/>
    <p:sldId id="307" r:id="rId7"/>
    <p:sldId id="314" r:id="rId8"/>
    <p:sldId id="315" r:id="rId9"/>
    <p:sldId id="316" r:id="rId10"/>
    <p:sldId id="317" r:id="rId11"/>
    <p:sldId id="318" r:id="rId12"/>
    <p:sldId id="319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3"/>
    <p:restoredTop sz="94595"/>
  </p:normalViewPr>
  <p:slideViewPr>
    <p:cSldViewPr snapToGrid="0" snapToObjects="1">
      <p:cViewPr varScale="1">
        <p:scale>
          <a:sx n="69" d="100"/>
          <a:sy n="69" d="100"/>
        </p:scale>
        <p:origin x="184" y="9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89FA1-6007-2248-822C-A1B93F8B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2212A-D486-AC4D-AE73-DC9372C14724}" type="datetimeFigureOut">
              <a:rPr lang="en-US" altLang="en-US"/>
              <a:pPr/>
              <a:t>7/1/20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F20D8-1FDC-4C48-ACEA-1D658E17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558EE-A0DC-2245-9D9F-A721EC91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A010F-2959-BC4B-9A91-4BD6F8081D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74799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73656-BF50-5148-82EF-A2730F5F9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C954A3-8298-1C47-8CDE-052251ACC22F}" type="datetimeFigureOut">
              <a:rPr lang="en-US" altLang="en-US"/>
              <a:pPr/>
              <a:t>7/1/20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42FE7-6F08-AA46-A896-01C5F1B8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FAD79-9570-CD49-BE1D-329235B5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E31DA-546D-EE44-88C2-7CE1E0BC16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01679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80695-C913-B542-A26D-0B5A4836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5438B1-ADEB-204F-8D08-CA73F789F5E8}" type="datetimeFigureOut">
              <a:rPr lang="en-US" altLang="en-US"/>
              <a:pPr/>
              <a:t>7/1/20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45025-D4A3-194D-B06A-CD331963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24B66-37A1-F94E-ADF8-09EC36B8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DC7E4-9491-374D-AAA3-074708E635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0936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E020B-154B-904C-B883-22DD750B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1A3736-54ED-2546-B014-E4A73522815C}" type="datetimeFigureOut">
              <a:rPr lang="en-US" altLang="en-US"/>
              <a:pPr/>
              <a:t>7/1/20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046A7-3D62-3F4B-B39D-384D73DC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8771-56B7-D241-8EA9-560F4991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AB0AF-D6CF-AE41-85F1-0B463816D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89862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8DF3B-3973-824D-A7BD-BCD9751A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C86FDB-9B75-064E-B4AB-B618303028C5}" type="datetimeFigureOut">
              <a:rPr lang="en-US" altLang="en-US"/>
              <a:pPr/>
              <a:t>7/1/20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391F3-A366-284B-82CA-35B09F52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411B6-C663-614F-BF83-BB6FDFB6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EB839-4A7F-E644-98DF-34B5758F4A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58145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8F9957-C7B1-4447-A7E5-EE72228B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34D101-78C8-8543-BD42-18C3814BEA93}" type="datetimeFigureOut">
              <a:rPr lang="en-US" altLang="en-US"/>
              <a:pPr/>
              <a:t>7/1/20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958B15-F6B6-9943-A05E-81353D82D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C1694D-B0BA-1D46-81EC-3405DFC1C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BC37B-8C83-3347-9774-11EFEA233D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60408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876079-B112-D443-8397-D5FB8A2C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8589B7-8CDB-CD47-8370-97A0661A9ECE}" type="datetimeFigureOut">
              <a:rPr lang="en-US" altLang="en-US"/>
              <a:pPr/>
              <a:t>7/1/20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C828C6-3F6E-0D4D-B9C1-12F2EC4F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DD9937-23BE-C94A-A8B4-6EEF787A4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B34FD-B84B-0B4D-8D0B-EB6C0C6DF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0276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AEB213-D2CC-EC4C-8D84-25364841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30CA33-D725-894B-A9CD-9560F879CF93}" type="datetimeFigureOut">
              <a:rPr lang="en-US" altLang="en-US"/>
              <a:pPr/>
              <a:t>7/1/20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1A4C692-6410-4B41-8019-B8D04333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E4598A-0C6D-3141-98FF-7FD4628D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1A007-FC36-5B4F-9FF5-42F6133D1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64290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D1F752-FAFC-F24B-8FEA-E7121A2B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859E8A-D9BB-144D-BA40-FF8440CE247E}" type="datetimeFigureOut">
              <a:rPr lang="en-US" altLang="en-US"/>
              <a:pPr/>
              <a:t>7/1/20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59156CE-B2BB-CA48-8659-F9CD43BC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CFEF9A-CD27-AA4B-BBFB-DE95526EC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F7997-0907-0E49-930E-C909EA6DE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44021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0214B2-E38E-CC40-A056-6486FEB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5E8F6C-638C-B944-BDAC-49315F5C5284}" type="datetimeFigureOut">
              <a:rPr lang="en-US" altLang="en-US"/>
              <a:pPr/>
              <a:t>7/1/20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02A419-0E1F-764C-B77B-F08F13FC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C4EFF9-29BB-134E-81FB-EC9FD1B9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EC24E-0F90-4F4E-877D-B5218E9406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25151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A97711-FD8A-804D-8EEC-1D9C0E1E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45D16E-17ED-BE45-97A5-0ACA87D8811A}" type="datetimeFigureOut">
              <a:rPr lang="en-US" altLang="en-US"/>
              <a:pPr/>
              <a:t>7/1/20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1228C7-FFEB-C844-85B1-52B51CB8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893538-9722-C041-A1CF-EEC35F2E5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7BCDB-BF8C-7144-9C9D-873DBB72D5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35982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A0B03AB-0857-4E43-B9CF-DA82207714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AFD2937-53D1-3946-8D15-5F8EAF4130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C3EAB-9C4B-5449-91FE-D8BF6CDAE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40B93D0-AB6C-2C47-8599-6EC54437ECA8}" type="datetimeFigureOut">
              <a:rPr lang="en-US" altLang="en-US"/>
              <a:pPr/>
              <a:t>7/1/20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066BA-8474-A642-9533-BF17C0A7B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3176D-D854-0448-B3BB-79D3E8265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2F72A72-E5FD-3340-99AF-0E9B5C77EA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C967A-F73E-2046-BCB4-06FD6DB6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54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fire&#10;&#10;Description automatically generated">
            <a:extLst>
              <a:ext uri="{FF2B5EF4-FFF2-40B4-BE49-F238E27FC236}">
                <a16:creationId xmlns:a16="http://schemas.microsoft.com/office/drawing/2014/main" id="{6A8C67FE-68CD-834F-9A40-737FE4C3F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0F55C8-DD4A-D147-8A92-8F0BBEEFD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500">
                <a:solidFill>
                  <a:srgbClr val="FFFFFF"/>
                </a:solidFill>
                <a:ea typeface="+mj-ea"/>
              </a:rPr>
              <a:t>III. A Threatening Sword</a:t>
            </a:r>
          </a:p>
        </p:txBody>
      </p:sp>
    </p:spTree>
    <p:extLst>
      <p:ext uri="{BB962C8B-B14F-4D97-AF65-F5344CB8AC3E}">
        <p14:creationId xmlns:p14="http://schemas.microsoft.com/office/powerpoint/2010/main" val="11301922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87F0C8-1657-9B48-B22E-8FB943B7C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5" r="6816" b="20293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CDA64-613C-A741-A334-17C98A0F3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>
                <a:ea typeface="+mj-ea"/>
              </a:rPr>
              <a:t>IV. Secure In Christ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257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flying through the air&#10;&#10;Description automatically generated">
            <a:extLst>
              <a:ext uri="{FF2B5EF4-FFF2-40B4-BE49-F238E27FC236}">
                <a16:creationId xmlns:a16="http://schemas.microsoft.com/office/drawing/2014/main" id="{17928FB2-9116-0541-A3DA-9F8B5776D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46" t="726" r="21598" b="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6CB70-0CC6-DF4B-B85A-6DE26942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 dirty="0">
                <a:ea typeface="+mj-ea"/>
              </a:rPr>
              <a:t>V. Mountain Climbers Roped Together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90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697941"/>
            <a:ext cx="8825948" cy="1633355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Those who trust in GOD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are like Zion Mountain: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Nothing can move it, a rock-solid mountain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you can always depend on.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F8C9D-BB10-E843-8F94-E1D6C8957E92}"/>
              </a:ext>
            </a:extLst>
          </p:cNvPr>
          <p:cNvSpPr txBox="1"/>
          <p:nvPr/>
        </p:nvSpPr>
        <p:spPr>
          <a:xfrm>
            <a:off x="457199" y="5815391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125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960158"/>
            <a:ext cx="8825948" cy="1143000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Mountains encircle Jerusalem,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and GOD encircles his people—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always has and always will.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125</a:t>
            </a:r>
          </a:p>
        </p:txBody>
      </p:sp>
    </p:spTree>
    <p:extLst>
      <p:ext uri="{BB962C8B-B14F-4D97-AF65-F5344CB8AC3E}">
        <p14:creationId xmlns:p14="http://schemas.microsoft.com/office/powerpoint/2010/main" val="48313204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2857500"/>
            <a:ext cx="8825948" cy="1143000"/>
          </a:xfrm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fist of the wicked</a:t>
            </a: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will never violate</a:t>
            </a: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What is due the righteous,</a:t>
            </a: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provoking wrongful violence.</a:t>
            </a: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E1C42-1C0A-D548-9BB1-BAD8C436AF98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125</a:t>
            </a:r>
          </a:p>
        </p:txBody>
      </p:sp>
    </p:spTree>
    <p:extLst>
      <p:ext uri="{BB962C8B-B14F-4D97-AF65-F5344CB8AC3E}">
        <p14:creationId xmlns:p14="http://schemas.microsoft.com/office/powerpoint/2010/main" val="154639946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429000"/>
            <a:ext cx="8825948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 good to your good people, GOD,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to those whose hearts are right!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GOD will round up the backsliders,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corral them with the incorrigibles.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Peace over Israel!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E1C42-1C0A-D548-9BB1-BAD8C436AF98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125</a:t>
            </a:r>
          </a:p>
        </p:txBody>
      </p:sp>
    </p:spTree>
    <p:extLst>
      <p:ext uri="{BB962C8B-B14F-4D97-AF65-F5344CB8AC3E}">
        <p14:creationId xmlns:p14="http://schemas.microsoft.com/office/powerpoint/2010/main" val="189324227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flying through the air on top of a mountain&#10;&#10;Description automatically generated">
            <a:extLst>
              <a:ext uri="{FF2B5EF4-FFF2-40B4-BE49-F238E27FC236}">
                <a16:creationId xmlns:a16="http://schemas.microsoft.com/office/drawing/2014/main" id="{1AC01849-95F4-3D4A-B365-DD3659A80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83"/>
          <a:stretch/>
        </p:blipFill>
        <p:spPr>
          <a:xfrm>
            <a:off x="147637" y="173518"/>
            <a:ext cx="8848725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2681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desert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38F4CF7A-1992-AE47-AB61-10BEA2EA5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5" t="9091" r="59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C5BC2E-B175-3946-9585-3B5EDFAA5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414" y="3091928"/>
            <a:ext cx="6808922" cy="2387600"/>
          </a:xfrm>
        </p:spPr>
        <p:txBody>
          <a:bodyPr>
            <a:normAutofit/>
          </a:bodyPr>
          <a:lstStyle/>
          <a:p>
            <a:pPr algn="l"/>
            <a:r>
              <a:rPr lang="en-US" sz="5700"/>
              <a:t>I. Secure In the Fortress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17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desert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38F4CF7A-1992-AE47-AB61-10BEA2EA5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5" t="9091" r="59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C5BC2E-B175-3946-9585-3B5EDFAA5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414" y="3091928"/>
            <a:ext cx="6808922" cy="238760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God is our refuge and strength,</a:t>
            </a:r>
            <a:br>
              <a:rPr lang="en-US" dirty="0"/>
            </a:br>
            <a:r>
              <a:rPr lang="en-US" i="1" dirty="0"/>
              <a:t>A very present help in trouble. (Psalm 46:1)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61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aseball bat on a field&#10;&#10;Description automatically generated">
            <a:extLst>
              <a:ext uri="{FF2B5EF4-FFF2-40B4-BE49-F238E27FC236}">
                <a16:creationId xmlns:a16="http://schemas.microsoft.com/office/drawing/2014/main" id="{1FE08428-F0DC-1345-B298-4AE5DFAA4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3" r="18183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5" name="Freeform: Shape 8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D3CF3-2000-6441-A816-38C6B926E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677" y="4237183"/>
            <a:ext cx="6852215" cy="1336826"/>
          </a:xfrm>
        </p:spPr>
        <p:txBody>
          <a:bodyPr>
            <a:normAutofit fontScale="90000"/>
          </a:bodyPr>
          <a:lstStyle/>
          <a:p>
            <a:pPr algn="l"/>
            <a:r>
              <a:rPr lang="en-US" sz="4700" dirty="0">
                <a:solidFill>
                  <a:srgbClr val="FFFFFF"/>
                </a:solidFill>
              </a:rPr>
              <a:t>II. The Seesaw History Of Israel</a:t>
            </a:r>
          </a:p>
        </p:txBody>
      </p:sp>
    </p:spTree>
    <p:extLst>
      <p:ext uri="{BB962C8B-B14F-4D97-AF65-F5344CB8AC3E}">
        <p14:creationId xmlns:p14="http://schemas.microsoft.com/office/powerpoint/2010/main" val="137707243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190</Words>
  <Application>Microsoft Macintosh PowerPoint</Application>
  <PresentationFormat>On-screen Show (4:3)</PresentationFormat>
  <Paragraphs>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Gill Sans MT</vt:lpstr>
      <vt:lpstr>Office Theme</vt:lpstr>
      <vt:lpstr>PowerPoint Presentation</vt:lpstr>
      <vt:lpstr>Those who trust in GOD  are like Zion Mountain:  Nothing can move it, a rock-solid mountain  you can always depend on.     </vt:lpstr>
      <vt:lpstr>Mountains encircle Jerusalem,  and GOD encircles his people—  always has and always will.      </vt:lpstr>
      <vt:lpstr>The fist of the wicked  will never violate  What is due the righteous,  provoking wrongful violence. </vt:lpstr>
      <vt:lpstr>Be good to your good people, GOD,  to those whose hearts are right!  GOD will round up the backsliders,  corral them with the incorrigibles.  Peace over Israel!   </vt:lpstr>
      <vt:lpstr>PowerPoint Presentation</vt:lpstr>
      <vt:lpstr>I. Secure In the Fortress</vt:lpstr>
      <vt:lpstr>God is our refuge and strength, A very present help in trouble. (Psalm 46:1)</vt:lpstr>
      <vt:lpstr>II. The Seesaw History Of Israel</vt:lpstr>
      <vt:lpstr>III. A Threatening Sword</vt:lpstr>
      <vt:lpstr>IV. Secure In Christ</vt:lpstr>
      <vt:lpstr>V. Mountain Climbers Roped Together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Knowles</dc:creator>
  <cp:lastModifiedBy>Mark Knowles</cp:lastModifiedBy>
  <cp:revision>1</cp:revision>
  <dcterms:created xsi:type="dcterms:W3CDTF">2020-07-01T20:28:50Z</dcterms:created>
  <dcterms:modified xsi:type="dcterms:W3CDTF">2020-07-01T20:30:18Z</dcterms:modified>
</cp:coreProperties>
</file>