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5" r:id="rId3"/>
    <p:sldId id="284" r:id="rId4"/>
    <p:sldId id="285" r:id="rId5"/>
    <p:sldId id="305" r:id="rId6"/>
    <p:sldId id="324" r:id="rId7"/>
    <p:sldId id="325" r:id="rId8"/>
    <p:sldId id="326" r:id="rId9"/>
    <p:sldId id="327" r:id="rId10"/>
    <p:sldId id="328" r:id="rId11"/>
    <p:sldId id="329" r:id="rId12"/>
    <p:sldId id="323" r:id="rId13"/>
    <p:sldId id="330" r:id="rId14"/>
    <p:sldId id="331"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0"/>
    <p:restoredTop sz="94515"/>
  </p:normalViewPr>
  <p:slideViewPr>
    <p:cSldViewPr snapToGrid="0" snapToObjects="1">
      <p:cViewPr varScale="1">
        <p:scale>
          <a:sx n="102" d="100"/>
          <a:sy n="102" d="100"/>
        </p:scale>
        <p:origin x="172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789FA1-6007-2248-822C-A1B93F8BDE54}"/>
              </a:ext>
            </a:extLst>
          </p:cNvPr>
          <p:cNvSpPr>
            <a:spLocks noGrp="1"/>
          </p:cNvSpPr>
          <p:nvPr>
            <p:ph type="dt" sz="half" idx="10"/>
          </p:nvPr>
        </p:nvSpPr>
        <p:spPr/>
        <p:txBody>
          <a:bodyPr/>
          <a:lstStyle>
            <a:lvl1pPr>
              <a:defRPr/>
            </a:lvl1pPr>
          </a:lstStyle>
          <a:p>
            <a:fld id="{54A2212A-D486-AC4D-AE73-DC9372C14724}" type="datetimeFigureOut">
              <a:rPr lang="en-US" altLang="en-US"/>
              <a:pPr/>
              <a:t>7/29/20</a:t>
            </a:fld>
            <a:endParaRPr lang="en-US" altLang="en-US"/>
          </a:p>
        </p:txBody>
      </p:sp>
      <p:sp>
        <p:nvSpPr>
          <p:cNvPr id="5" name="Footer Placeholder 4">
            <a:extLst>
              <a:ext uri="{FF2B5EF4-FFF2-40B4-BE49-F238E27FC236}">
                <a16:creationId xmlns:a16="http://schemas.microsoft.com/office/drawing/2014/main" id="{E1EF20D8-1FDC-4C48-ACEA-1D658E17C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558EE-A0DC-2245-9D9F-A721EC91005E}"/>
              </a:ext>
            </a:extLst>
          </p:cNvPr>
          <p:cNvSpPr>
            <a:spLocks noGrp="1"/>
          </p:cNvSpPr>
          <p:nvPr>
            <p:ph type="sldNum" sz="quarter" idx="12"/>
          </p:nvPr>
        </p:nvSpPr>
        <p:spPr/>
        <p:txBody>
          <a:bodyPr/>
          <a:lstStyle>
            <a:lvl1pPr>
              <a:defRPr/>
            </a:lvl1pPr>
          </a:lstStyle>
          <a:p>
            <a:fld id="{1DAA010F-2959-BC4B-9A91-4BD6F8081DCA}" type="slidenum">
              <a:rPr lang="en-US" altLang="en-US"/>
              <a:pPr/>
              <a:t>‹#›</a:t>
            </a:fld>
            <a:endParaRPr lang="en-US" altLang="en-US"/>
          </a:p>
        </p:txBody>
      </p:sp>
    </p:spTree>
    <p:extLst>
      <p:ext uri="{BB962C8B-B14F-4D97-AF65-F5344CB8AC3E}">
        <p14:creationId xmlns:p14="http://schemas.microsoft.com/office/powerpoint/2010/main" val="151674799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3656-BF50-5148-82EF-A2730F5F92FA}"/>
              </a:ext>
            </a:extLst>
          </p:cNvPr>
          <p:cNvSpPr>
            <a:spLocks noGrp="1"/>
          </p:cNvSpPr>
          <p:nvPr>
            <p:ph type="dt" sz="half" idx="10"/>
          </p:nvPr>
        </p:nvSpPr>
        <p:spPr/>
        <p:txBody>
          <a:bodyPr/>
          <a:lstStyle>
            <a:lvl1pPr>
              <a:defRPr/>
            </a:lvl1pPr>
          </a:lstStyle>
          <a:p>
            <a:fld id="{DFC954A3-8298-1C47-8CDE-052251ACC22F}" type="datetimeFigureOut">
              <a:rPr lang="en-US" altLang="en-US"/>
              <a:pPr/>
              <a:t>7/29/20</a:t>
            </a:fld>
            <a:endParaRPr lang="en-US" altLang="en-US"/>
          </a:p>
        </p:txBody>
      </p:sp>
      <p:sp>
        <p:nvSpPr>
          <p:cNvPr id="5" name="Footer Placeholder 4">
            <a:extLst>
              <a:ext uri="{FF2B5EF4-FFF2-40B4-BE49-F238E27FC236}">
                <a16:creationId xmlns:a16="http://schemas.microsoft.com/office/drawing/2014/main" id="{34B42FE7-6F08-AA46-A896-01C5F1B81F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4FAD79-9570-CD49-BE1D-329235B55B2C}"/>
              </a:ext>
            </a:extLst>
          </p:cNvPr>
          <p:cNvSpPr>
            <a:spLocks noGrp="1"/>
          </p:cNvSpPr>
          <p:nvPr>
            <p:ph type="sldNum" sz="quarter" idx="12"/>
          </p:nvPr>
        </p:nvSpPr>
        <p:spPr/>
        <p:txBody>
          <a:bodyPr/>
          <a:lstStyle>
            <a:lvl1pPr>
              <a:defRPr/>
            </a:lvl1pPr>
          </a:lstStyle>
          <a:p>
            <a:fld id="{0ECE31DA-546D-EE44-88C2-7CE1E0BC16AB}" type="slidenum">
              <a:rPr lang="en-US" altLang="en-US"/>
              <a:pPr/>
              <a:t>‹#›</a:t>
            </a:fld>
            <a:endParaRPr lang="en-US" altLang="en-US"/>
          </a:p>
        </p:txBody>
      </p:sp>
    </p:spTree>
    <p:extLst>
      <p:ext uri="{BB962C8B-B14F-4D97-AF65-F5344CB8AC3E}">
        <p14:creationId xmlns:p14="http://schemas.microsoft.com/office/powerpoint/2010/main" val="19420167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80695-C913-B542-A26D-0B5A483620F6}"/>
              </a:ext>
            </a:extLst>
          </p:cNvPr>
          <p:cNvSpPr>
            <a:spLocks noGrp="1"/>
          </p:cNvSpPr>
          <p:nvPr>
            <p:ph type="dt" sz="half" idx="10"/>
          </p:nvPr>
        </p:nvSpPr>
        <p:spPr/>
        <p:txBody>
          <a:bodyPr/>
          <a:lstStyle>
            <a:lvl1pPr>
              <a:defRPr/>
            </a:lvl1pPr>
          </a:lstStyle>
          <a:p>
            <a:fld id="{1C5438B1-ADEB-204F-8D08-CA73F789F5E8}" type="datetimeFigureOut">
              <a:rPr lang="en-US" altLang="en-US"/>
              <a:pPr/>
              <a:t>7/29/20</a:t>
            </a:fld>
            <a:endParaRPr lang="en-US" altLang="en-US"/>
          </a:p>
        </p:txBody>
      </p:sp>
      <p:sp>
        <p:nvSpPr>
          <p:cNvPr id="5" name="Footer Placeholder 4">
            <a:extLst>
              <a:ext uri="{FF2B5EF4-FFF2-40B4-BE49-F238E27FC236}">
                <a16:creationId xmlns:a16="http://schemas.microsoft.com/office/drawing/2014/main" id="{39B45025-D4A3-194D-B06A-CD331963F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024B66-37A1-F94E-ADF8-09EC36B88299}"/>
              </a:ext>
            </a:extLst>
          </p:cNvPr>
          <p:cNvSpPr>
            <a:spLocks noGrp="1"/>
          </p:cNvSpPr>
          <p:nvPr>
            <p:ph type="sldNum" sz="quarter" idx="12"/>
          </p:nvPr>
        </p:nvSpPr>
        <p:spPr/>
        <p:txBody>
          <a:bodyPr/>
          <a:lstStyle>
            <a:lvl1pPr>
              <a:defRPr/>
            </a:lvl1pPr>
          </a:lstStyle>
          <a:p>
            <a:fld id="{E49DC7E4-9491-374D-AAA3-074708E635FD}" type="slidenum">
              <a:rPr lang="en-US" altLang="en-US"/>
              <a:pPr/>
              <a:t>‹#›</a:t>
            </a:fld>
            <a:endParaRPr lang="en-US" altLang="en-US"/>
          </a:p>
        </p:txBody>
      </p:sp>
    </p:spTree>
    <p:extLst>
      <p:ext uri="{BB962C8B-B14F-4D97-AF65-F5344CB8AC3E}">
        <p14:creationId xmlns:p14="http://schemas.microsoft.com/office/powerpoint/2010/main" val="11420936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E020B-154B-904C-B883-22DD750B1203}"/>
              </a:ext>
            </a:extLst>
          </p:cNvPr>
          <p:cNvSpPr>
            <a:spLocks noGrp="1"/>
          </p:cNvSpPr>
          <p:nvPr>
            <p:ph type="dt" sz="half" idx="10"/>
          </p:nvPr>
        </p:nvSpPr>
        <p:spPr/>
        <p:txBody>
          <a:bodyPr/>
          <a:lstStyle>
            <a:lvl1pPr>
              <a:defRPr/>
            </a:lvl1pPr>
          </a:lstStyle>
          <a:p>
            <a:fld id="{C31A3736-54ED-2546-B014-E4A73522815C}" type="datetimeFigureOut">
              <a:rPr lang="en-US" altLang="en-US"/>
              <a:pPr/>
              <a:t>7/29/20</a:t>
            </a:fld>
            <a:endParaRPr lang="en-US" altLang="en-US"/>
          </a:p>
        </p:txBody>
      </p:sp>
      <p:sp>
        <p:nvSpPr>
          <p:cNvPr id="5" name="Footer Placeholder 4">
            <a:extLst>
              <a:ext uri="{FF2B5EF4-FFF2-40B4-BE49-F238E27FC236}">
                <a16:creationId xmlns:a16="http://schemas.microsoft.com/office/drawing/2014/main" id="{116046A7-3D62-3F4B-B39D-384D73DC86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38771-56B7-D241-8EA9-560F4991FCBB}"/>
              </a:ext>
            </a:extLst>
          </p:cNvPr>
          <p:cNvSpPr>
            <a:spLocks noGrp="1"/>
          </p:cNvSpPr>
          <p:nvPr>
            <p:ph type="sldNum" sz="quarter" idx="12"/>
          </p:nvPr>
        </p:nvSpPr>
        <p:spPr/>
        <p:txBody>
          <a:bodyPr/>
          <a:lstStyle>
            <a:lvl1pPr>
              <a:defRPr/>
            </a:lvl1pPr>
          </a:lstStyle>
          <a:p>
            <a:fld id="{F97AB0AF-D6CF-AE41-85F1-0B463816DEA1}" type="slidenum">
              <a:rPr lang="en-US" altLang="en-US"/>
              <a:pPr/>
              <a:t>‹#›</a:t>
            </a:fld>
            <a:endParaRPr lang="en-US" altLang="en-US"/>
          </a:p>
        </p:txBody>
      </p:sp>
    </p:spTree>
    <p:extLst>
      <p:ext uri="{BB962C8B-B14F-4D97-AF65-F5344CB8AC3E}">
        <p14:creationId xmlns:p14="http://schemas.microsoft.com/office/powerpoint/2010/main" val="24728986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8DF3B-3973-824D-A7BD-BCD9751A97F7}"/>
              </a:ext>
            </a:extLst>
          </p:cNvPr>
          <p:cNvSpPr>
            <a:spLocks noGrp="1"/>
          </p:cNvSpPr>
          <p:nvPr>
            <p:ph type="dt" sz="half" idx="10"/>
          </p:nvPr>
        </p:nvSpPr>
        <p:spPr/>
        <p:txBody>
          <a:bodyPr/>
          <a:lstStyle>
            <a:lvl1pPr>
              <a:defRPr/>
            </a:lvl1pPr>
          </a:lstStyle>
          <a:p>
            <a:fld id="{C4C86FDB-9B75-064E-B4AB-B618303028C5}" type="datetimeFigureOut">
              <a:rPr lang="en-US" altLang="en-US"/>
              <a:pPr/>
              <a:t>7/29/20</a:t>
            </a:fld>
            <a:endParaRPr lang="en-US" altLang="en-US"/>
          </a:p>
        </p:txBody>
      </p:sp>
      <p:sp>
        <p:nvSpPr>
          <p:cNvPr id="5" name="Footer Placeholder 4">
            <a:extLst>
              <a:ext uri="{FF2B5EF4-FFF2-40B4-BE49-F238E27FC236}">
                <a16:creationId xmlns:a16="http://schemas.microsoft.com/office/drawing/2014/main" id="{218391F3-A366-284B-82CA-35B09F524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C411B6-C663-614F-BF83-BB6FDFB6B5D4}"/>
              </a:ext>
            </a:extLst>
          </p:cNvPr>
          <p:cNvSpPr>
            <a:spLocks noGrp="1"/>
          </p:cNvSpPr>
          <p:nvPr>
            <p:ph type="sldNum" sz="quarter" idx="12"/>
          </p:nvPr>
        </p:nvSpPr>
        <p:spPr/>
        <p:txBody>
          <a:bodyPr/>
          <a:lstStyle>
            <a:lvl1pPr>
              <a:defRPr/>
            </a:lvl1pPr>
          </a:lstStyle>
          <a:p>
            <a:fld id="{72DEB839-4A7F-E644-98DF-34B5758F4A42}" type="slidenum">
              <a:rPr lang="en-US" altLang="en-US"/>
              <a:pPr/>
              <a:t>‹#›</a:t>
            </a:fld>
            <a:endParaRPr lang="en-US" altLang="en-US"/>
          </a:p>
        </p:txBody>
      </p:sp>
    </p:spTree>
    <p:extLst>
      <p:ext uri="{BB962C8B-B14F-4D97-AF65-F5344CB8AC3E}">
        <p14:creationId xmlns:p14="http://schemas.microsoft.com/office/powerpoint/2010/main" val="195858145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78F9957-C7B1-4447-A7E5-EE72228B02EA}"/>
              </a:ext>
            </a:extLst>
          </p:cNvPr>
          <p:cNvSpPr>
            <a:spLocks noGrp="1"/>
          </p:cNvSpPr>
          <p:nvPr>
            <p:ph type="dt" sz="half" idx="10"/>
          </p:nvPr>
        </p:nvSpPr>
        <p:spPr/>
        <p:txBody>
          <a:bodyPr/>
          <a:lstStyle>
            <a:lvl1pPr>
              <a:defRPr/>
            </a:lvl1pPr>
          </a:lstStyle>
          <a:p>
            <a:fld id="{0234D101-78C8-8543-BD42-18C3814BEA93}" type="datetimeFigureOut">
              <a:rPr lang="en-US" altLang="en-US"/>
              <a:pPr/>
              <a:t>7/29/20</a:t>
            </a:fld>
            <a:endParaRPr lang="en-US" altLang="en-US"/>
          </a:p>
        </p:txBody>
      </p:sp>
      <p:sp>
        <p:nvSpPr>
          <p:cNvPr id="6" name="Footer Placeholder 4">
            <a:extLst>
              <a:ext uri="{FF2B5EF4-FFF2-40B4-BE49-F238E27FC236}">
                <a16:creationId xmlns:a16="http://schemas.microsoft.com/office/drawing/2014/main" id="{90958B15-F6B6-9943-A05E-81353D82D1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C1694D-B0BA-1D46-81EC-3405DFC1C3FC}"/>
              </a:ext>
            </a:extLst>
          </p:cNvPr>
          <p:cNvSpPr>
            <a:spLocks noGrp="1"/>
          </p:cNvSpPr>
          <p:nvPr>
            <p:ph type="sldNum" sz="quarter" idx="12"/>
          </p:nvPr>
        </p:nvSpPr>
        <p:spPr/>
        <p:txBody>
          <a:bodyPr/>
          <a:lstStyle>
            <a:lvl1pPr>
              <a:defRPr/>
            </a:lvl1pPr>
          </a:lstStyle>
          <a:p>
            <a:fld id="{A4CBC37B-8C83-3347-9774-11EFEA233D45}" type="slidenum">
              <a:rPr lang="en-US" altLang="en-US"/>
              <a:pPr/>
              <a:t>‹#›</a:t>
            </a:fld>
            <a:endParaRPr lang="en-US" altLang="en-US"/>
          </a:p>
        </p:txBody>
      </p:sp>
    </p:spTree>
    <p:extLst>
      <p:ext uri="{BB962C8B-B14F-4D97-AF65-F5344CB8AC3E}">
        <p14:creationId xmlns:p14="http://schemas.microsoft.com/office/powerpoint/2010/main" val="78760408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876079-B112-D443-8397-D5FB8A2C47AF}"/>
              </a:ext>
            </a:extLst>
          </p:cNvPr>
          <p:cNvSpPr>
            <a:spLocks noGrp="1"/>
          </p:cNvSpPr>
          <p:nvPr>
            <p:ph type="dt" sz="half" idx="10"/>
          </p:nvPr>
        </p:nvSpPr>
        <p:spPr/>
        <p:txBody>
          <a:bodyPr/>
          <a:lstStyle>
            <a:lvl1pPr>
              <a:defRPr/>
            </a:lvl1pPr>
          </a:lstStyle>
          <a:p>
            <a:fld id="{A48589B7-8CDB-CD47-8370-97A0661A9ECE}" type="datetimeFigureOut">
              <a:rPr lang="en-US" altLang="en-US"/>
              <a:pPr/>
              <a:t>7/29/20</a:t>
            </a:fld>
            <a:endParaRPr lang="en-US" altLang="en-US"/>
          </a:p>
        </p:txBody>
      </p:sp>
      <p:sp>
        <p:nvSpPr>
          <p:cNvPr id="8" name="Footer Placeholder 4">
            <a:extLst>
              <a:ext uri="{FF2B5EF4-FFF2-40B4-BE49-F238E27FC236}">
                <a16:creationId xmlns:a16="http://schemas.microsoft.com/office/drawing/2014/main" id="{BFC828C6-3F6E-0D4D-B9C1-12F2EC4FB1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DD9937-23BE-C94A-A8B4-6EEF787A4B0A}"/>
              </a:ext>
            </a:extLst>
          </p:cNvPr>
          <p:cNvSpPr>
            <a:spLocks noGrp="1"/>
          </p:cNvSpPr>
          <p:nvPr>
            <p:ph type="sldNum" sz="quarter" idx="12"/>
          </p:nvPr>
        </p:nvSpPr>
        <p:spPr/>
        <p:txBody>
          <a:bodyPr/>
          <a:lstStyle>
            <a:lvl1pPr>
              <a:defRPr/>
            </a:lvl1pPr>
          </a:lstStyle>
          <a:p>
            <a:fld id="{17DB34FD-B84B-0B4D-8D0B-EB6C0C6DF4ED}" type="slidenum">
              <a:rPr lang="en-US" altLang="en-US"/>
              <a:pPr/>
              <a:t>‹#›</a:t>
            </a:fld>
            <a:endParaRPr lang="en-US" altLang="en-US"/>
          </a:p>
        </p:txBody>
      </p:sp>
    </p:spTree>
    <p:extLst>
      <p:ext uri="{BB962C8B-B14F-4D97-AF65-F5344CB8AC3E}">
        <p14:creationId xmlns:p14="http://schemas.microsoft.com/office/powerpoint/2010/main" val="2536027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AEB213-D2CC-EC4C-8D84-25364841DCA1}"/>
              </a:ext>
            </a:extLst>
          </p:cNvPr>
          <p:cNvSpPr>
            <a:spLocks noGrp="1"/>
          </p:cNvSpPr>
          <p:nvPr>
            <p:ph type="dt" sz="half" idx="10"/>
          </p:nvPr>
        </p:nvSpPr>
        <p:spPr/>
        <p:txBody>
          <a:bodyPr/>
          <a:lstStyle>
            <a:lvl1pPr>
              <a:defRPr/>
            </a:lvl1pPr>
          </a:lstStyle>
          <a:p>
            <a:fld id="{5030CA33-D725-894B-A9CD-9560F879CF93}" type="datetimeFigureOut">
              <a:rPr lang="en-US" altLang="en-US"/>
              <a:pPr/>
              <a:t>7/29/20</a:t>
            </a:fld>
            <a:endParaRPr lang="en-US" altLang="en-US"/>
          </a:p>
        </p:txBody>
      </p:sp>
      <p:sp>
        <p:nvSpPr>
          <p:cNvPr id="4" name="Footer Placeholder 4">
            <a:extLst>
              <a:ext uri="{FF2B5EF4-FFF2-40B4-BE49-F238E27FC236}">
                <a16:creationId xmlns:a16="http://schemas.microsoft.com/office/drawing/2014/main" id="{F1A4C692-6410-4B41-8019-B8D04333B16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E4598A-0C6D-3141-98FF-7FD4628DA4F7}"/>
              </a:ext>
            </a:extLst>
          </p:cNvPr>
          <p:cNvSpPr>
            <a:spLocks noGrp="1"/>
          </p:cNvSpPr>
          <p:nvPr>
            <p:ph type="sldNum" sz="quarter" idx="12"/>
          </p:nvPr>
        </p:nvSpPr>
        <p:spPr/>
        <p:txBody>
          <a:bodyPr/>
          <a:lstStyle>
            <a:lvl1pPr>
              <a:defRPr/>
            </a:lvl1pPr>
          </a:lstStyle>
          <a:p>
            <a:fld id="{19A1A007-FC36-5B4F-9FF5-42F6133D18DC}" type="slidenum">
              <a:rPr lang="en-US" altLang="en-US"/>
              <a:pPr/>
              <a:t>‹#›</a:t>
            </a:fld>
            <a:endParaRPr lang="en-US" altLang="en-US"/>
          </a:p>
        </p:txBody>
      </p:sp>
    </p:spTree>
    <p:extLst>
      <p:ext uri="{BB962C8B-B14F-4D97-AF65-F5344CB8AC3E}">
        <p14:creationId xmlns:p14="http://schemas.microsoft.com/office/powerpoint/2010/main" val="36576429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1F752-FAFC-F24B-8FEA-E7121A2B2A48}"/>
              </a:ext>
            </a:extLst>
          </p:cNvPr>
          <p:cNvSpPr>
            <a:spLocks noGrp="1"/>
          </p:cNvSpPr>
          <p:nvPr>
            <p:ph type="dt" sz="half" idx="10"/>
          </p:nvPr>
        </p:nvSpPr>
        <p:spPr/>
        <p:txBody>
          <a:bodyPr/>
          <a:lstStyle>
            <a:lvl1pPr>
              <a:defRPr/>
            </a:lvl1pPr>
          </a:lstStyle>
          <a:p>
            <a:fld id="{36859E8A-D9BB-144D-BA40-FF8440CE247E}" type="datetimeFigureOut">
              <a:rPr lang="en-US" altLang="en-US"/>
              <a:pPr/>
              <a:t>7/29/20</a:t>
            </a:fld>
            <a:endParaRPr lang="en-US" altLang="en-US"/>
          </a:p>
        </p:txBody>
      </p:sp>
      <p:sp>
        <p:nvSpPr>
          <p:cNvPr id="3" name="Footer Placeholder 4">
            <a:extLst>
              <a:ext uri="{FF2B5EF4-FFF2-40B4-BE49-F238E27FC236}">
                <a16:creationId xmlns:a16="http://schemas.microsoft.com/office/drawing/2014/main" id="{B59156CE-B2BB-CA48-8659-F9CD43BC72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CFEF9A-CD27-AA4B-BBFB-DE95526ECA28}"/>
              </a:ext>
            </a:extLst>
          </p:cNvPr>
          <p:cNvSpPr>
            <a:spLocks noGrp="1"/>
          </p:cNvSpPr>
          <p:nvPr>
            <p:ph type="sldNum" sz="quarter" idx="12"/>
          </p:nvPr>
        </p:nvSpPr>
        <p:spPr/>
        <p:txBody>
          <a:bodyPr/>
          <a:lstStyle>
            <a:lvl1pPr>
              <a:defRPr/>
            </a:lvl1pPr>
          </a:lstStyle>
          <a:p>
            <a:fld id="{2B3F7997-0907-0E49-930E-C909EA6DE048}" type="slidenum">
              <a:rPr lang="en-US" altLang="en-US"/>
              <a:pPr/>
              <a:t>‹#›</a:t>
            </a:fld>
            <a:endParaRPr lang="en-US" altLang="en-US"/>
          </a:p>
        </p:txBody>
      </p:sp>
    </p:spTree>
    <p:extLst>
      <p:ext uri="{BB962C8B-B14F-4D97-AF65-F5344CB8AC3E}">
        <p14:creationId xmlns:p14="http://schemas.microsoft.com/office/powerpoint/2010/main" val="10054402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D0214B2-E38E-CC40-A056-6486FEBD085D}"/>
              </a:ext>
            </a:extLst>
          </p:cNvPr>
          <p:cNvSpPr>
            <a:spLocks noGrp="1"/>
          </p:cNvSpPr>
          <p:nvPr>
            <p:ph type="dt" sz="half" idx="10"/>
          </p:nvPr>
        </p:nvSpPr>
        <p:spPr/>
        <p:txBody>
          <a:bodyPr/>
          <a:lstStyle>
            <a:lvl1pPr>
              <a:defRPr/>
            </a:lvl1pPr>
          </a:lstStyle>
          <a:p>
            <a:fld id="{D45E8F6C-638C-B944-BDAC-49315F5C5284}" type="datetimeFigureOut">
              <a:rPr lang="en-US" altLang="en-US"/>
              <a:pPr/>
              <a:t>7/29/20</a:t>
            </a:fld>
            <a:endParaRPr lang="en-US" altLang="en-US"/>
          </a:p>
        </p:txBody>
      </p:sp>
      <p:sp>
        <p:nvSpPr>
          <p:cNvPr id="6" name="Footer Placeholder 4">
            <a:extLst>
              <a:ext uri="{FF2B5EF4-FFF2-40B4-BE49-F238E27FC236}">
                <a16:creationId xmlns:a16="http://schemas.microsoft.com/office/drawing/2014/main" id="{2B02A419-0E1F-764C-B77B-F08F13FCD7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C4EFF9-29BB-134E-81FB-EC9FD1B90C72}"/>
              </a:ext>
            </a:extLst>
          </p:cNvPr>
          <p:cNvSpPr>
            <a:spLocks noGrp="1"/>
          </p:cNvSpPr>
          <p:nvPr>
            <p:ph type="sldNum" sz="quarter" idx="12"/>
          </p:nvPr>
        </p:nvSpPr>
        <p:spPr/>
        <p:txBody>
          <a:bodyPr/>
          <a:lstStyle>
            <a:lvl1pPr>
              <a:defRPr/>
            </a:lvl1pPr>
          </a:lstStyle>
          <a:p>
            <a:fld id="{72CEC24E-0F90-4F4E-877D-B5218E9406E7}" type="slidenum">
              <a:rPr lang="en-US" altLang="en-US"/>
              <a:pPr/>
              <a:t>‹#›</a:t>
            </a:fld>
            <a:endParaRPr lang="en-US" altLang="en-US"/>
          </a:p>
        </p:txBody>
      </p:sp>
    </p:spTree>
    <p:extLst>
      <p:ext uri="{BB962C8B-B14F-4D97-AF65-F5344CB8AC3E}">
        <p14:creationId xmlns:p14="http://schemas.microsoft.com/office/powerpoint/2010/main" val="423825151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A97711-FD8A-804D-8EEC-1D9C0E1EE9B4}"/>
              </a:ext>
            </a:extLst>
          </p:cNvPr>
          <p:cNvSpPr>
            <a:spLocks noGrp="1"/>
          </p:cNvSpPr>
          <p:nvPr>
            <p:ph type="dt" sz="half" idx="10"/>
          </p:nvPr>
        </p:nvSpPr>
        <p:spPr/>
        <p:txBody>
          <a:bodyPr/>
          <a:lstStyle>
            <a:lvl1pPr>
              <a:defRPr/>
            </a:lvl1pPr>
          </a:lstStyle>
          <a:p>
            <a:fld id="{BA45D16E-17ED-BE45-97A5-0ACA87D8811A}" type="datetimeFigureOut">
              <a:rPr lang="en-US" altLang="en-US"/>
              <a:pPr/>
              <a:t>7/29/20</a:t>
            </a:fld>
            <a:endParaRPr lang="en-US" altLang="en-US"/>
          </a:p>
        </p:txBody>
      </p:sp>
      <p:sp>
        <p:nvSpPr>
          <p:cNvPr id="6" name="Footer Placeholder 4">
            <a:extLst>
              <a:ext uri="{FF2B5EF4-FFF2-40B4-BE49-F238E27FC236}">
                <a16:creationId xmlns:a16="http://schemas.microsoft.com/office/drawing/2014/main" id="{181228C7-FFEB-C844-85B1-52B51CB86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93538-9722-C041-A1CF-EEC35F2E5A00}"/>
              </a:ext>
            </a:extLst>
          </p:cNvPr>
          <p:cNvSpPr>
            <a:spLocks noGrp="1"/>
          </p:cNvSpPr>
          <p:nvPr>
            <p:ph type="sldNum" sz="quarter" idx="12"/>
          </p:nvPr>
        </p:nvSpPr>
        <p:spPr/>
        <p:txBody>
          <a:bodyPr/>
          <a:lstStyle>
            <a:lvl1pPr>
              <a:defRPr/>
            </a:lvl1pPr>
          </a:lstStyle>
          <a:p>
            <a:fld id="{15D7BCDB-BF8C-7144-9C9D-873DBB72D525}" type="slidenum">
              <a:rPr lang="en-US" altLang="en-US"/>
              <a:pPr/>
              <a:t>‹#›</a:t>
            </a:fld>
            <a:endParaRPr lang="en-US" altLang="en-US"/>
          </a:p>
        </p:txBody>
      </p:sp>
    </p:spTree>
    <p:extLst>
      <p:ext uri="{BB962C8B-B14F-4D97-AF65-F5344CB8AC3E}">
        <p14:creationId xmlns:p14="http://schemas.microsoft.com/office/powerpoint/2010/main" val="65235982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0B03AB-0857-4E43-B9CF-DA82207714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FD2937-53D1-3946-8D15-5F8EAF4130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7C3EAB-9C4B-5449-91FE-D8BF6CDAEF0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40B93D0-AB6C-2C47-8599-6EC54437ECA8}" type="datetimeFigureOut">
              <a:rPr lang="en-US" altLang="en-US"/>
              <a:pPr/>
              <a:t>7/29/20</a:t>
            </a:fld>
            <a:endParaRPr lang="en-US" altLang="en-US"/>
          </a:p>
        </p:txBody>
      </p:sp>
      <p:sp>
        <p:nvSpPr>
          <p:cNvPr id="5" name="Footer Placeholder 4">
            <a:extLst>
              <a:ext uri="{FF2B5EF4-FFF2-40B4-BE49-F238E27FC236}">
                <a16:creationId xmlns:a16="http://schemas.microsoft.com/office/drawing/2014/main" id="{144066BA-8474-A642-9533-BF17C0A7B1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5A3176D-D854-0448-B3BB-79D3E82656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2F72A72-E5FD-3340-99AF-0E9B5C77EA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C967A-F73E-2046-BCB4-06FD6DB6E882}"/>
              </a:ext>
            </a:extLst>
          </p:cNvPr>
          <p:cNvPicPr>
            <a:picLocks noChangeAspect="1"/>
          </p:cNvPicPr>
          <p:nvPr/>
        </p:nvPicPr>
        <p:blipFill>
          <a:blip r:embed="rId2"/>
          <a:stretch>
            <a:fillRect/>
          </a:stretch>
        </p:blipFill>
        <p:spPr>
          <a:xfrm>
            <a:off x="-1636541" y="0"/>
            <a:ext cx="12192000" cy="6858000"/>
          </a:xfrm>
          <a:prstGeom prst="rect">
            <a:avLst/>
          </a:prstGeom>
        </p:spPr>
      </p:pic>
    </p:spTree>
    <p:extLst>
      <p:ext uri="{BB962C8B-B14F-4D97-AF65-F5344CB8AC3E}">
        <p14:creationId xmlns:p14="http://schemas.microsoft.com/office/powerpoint/2010/main" val="765006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34B7DE-FF74-AF43-A47C-0D146AEFB93C}"/>
              </a:ext>
            </a:extLst>
          </p:cNvPr>
          <p:cNvSpPr>
            <a:spLocks noGrp="1"/>
          </p:cNvSpPr>
          <p:nvPr>
            <p:ph type="title"/>
          </p:nvPr>
        </p:nvSpPr>
        <p:spPr>
          <a:xfrm>
            <a:off x="628650" y="118857"/>
            <a:ext cx="7886700" cy="1325563"/>
          </a:xfrm>
        </p:spPr>
        <p:txBody>
          <a:bodyPr>
            <a:normAutofit/>
          </a:bodyPr>
          <a:lstStyle/>
          <a:p>
            <a:r>
              <a:rPr lang="en-US" dirty="0"/>
              <a:t>7 Blessings In Revelation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C620DEF-524B-F246-AB54-C84C783DAEA5}"/>
              </a:ext>
            </a:extLst>
          </p:cNvPr>
          <p:cNvSpPr>
            <a:spLocks noGrp="1"/>
          </p:cNvSpPr>
          <p:nvPr>
            <p:ph idx="1"/>
          </p:nvPr>
        </p:nvSpPr>
        <p:spPr>
          <a:xfrm>
            <a:off x="628650" y="1253331"/>
            <a:ext cx="8276811" cy="4351338"/>
          </a:xfrm>
        </p:spPr>
        <p:txBody>
          <a:bodyPr>
            <a:normAutofit/>
          </a:bodyPr>
          <a:lstStyle/>
          <a:p>
            <a:pPr marL="514350" indent="-514350">
              <a:buFont typeface="+mj-lt"/>
              <a:buAutoNum type="arabicPeriod" startAt="7"/>
            </a:pPr>
            <a:r>
              <a:rPr lang="en-US" dirty="0"/>
              <a:t>22:14 Blessed are those who wash their robes, so that they may have the right to the tree of life, and may enter by the gates into the city.</a:t>
            </a:r>
            <a:endParaRPr lang="en-US" sz="3000" dirty="0"/>
          </a:p>
          <a:p>
            <a:pPr marL="0" indent="0">
              <a:lnSpc>
                <a:spcPct val="90000"/>
              </a:lnSpc>
              <a:buNone/>
            </a:pPr>
            <a:endParaRPr lang="en-US" sz="3000" dirty="0"/>
          </a:p>
        </p:txBody>
      </p:sp>
    </p:spTree>
    <p:extLst>
      <p:ext uri="{BB962C8B-B14F-4D97-AF65-F5344CB8AC3E}">
        <p14:creationId xmlns:p14="http://schemas.microsoft.com/office/powerpoint/2010/main" val="379649312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sign on the side of a mountain&#10;&#10;Description automatically generated">
            <a:extLst>
              <a:ext uri="{FF2B5EF4-FFF2-40B4-BE49-F238E27FC236}">
                <a16:creationId xmlns:a16="http://schemas.microsoft.com/office/drawing/2014/main" id="{2249412E-5857-6949-8E3B-BFCC33D127BE}"/>
              </a:ext>
            </a:extLst>
          </p:cNvPr>
          <p:cNvPicPr>
            <a:picLocks noChangeAspect="1"/>
          </p:cNvPicPr>
          <p:nvPr/>
        </p:nvPicPr>
        <p:blipFill rotWithShape="1">
          <a:blip r:embed="rId2"/>
          <a:srcRect l="8942" r="8658"/>
          <a:stretch/>
        </p:blipFill>
        <p:spPr>
          <a:xfrm>
            <a:off x="20" y="10"/>
            <a:ext cx="5650972" cy="6857990"/>
          </a:xfrm>
          <a:prstGeom prst="rect">
            <a:avLst/>
          </a:prstGeom>
        </p:spPr>
      </p:pic>
      <p:sp>
        <p:nvSpPr>
          <p:cNvPr id="8" name="Rectangle 7">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4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56F41-74F4-344A-8A87-92BA860F7F0D}"/>
              </a:ext>
            </a:extLst>
          </p:cNvPr>
          <p:cNvSpPr>
            <a:spLocks noGrp="1"/>
          </p:cNvSpPr>
          <p:nvPr>
            <p:ph type="title"/>
          </p:nvPr>
        </p:nvSpPr>
        <p:spPr>
          <a:xfrm>
            <a:off x="6115050" y="640081"/>
            <a:ext cx="2546347" cy="5255364"/>
          </a:xfrm>
        </p:spPr>
        <p:txBody>
          <a:bodyPr>
            <a:normAutofit/>
          </a:bodyPr>
          <a:lstStyle/>
          <a:p>
            <a:r>
              <a:rPr lang="en-US">
                <a:solidFill>
                  <a:srgbClr val="FFFFFF"/>
                </a:solidFill>
              </a:rPr>
              <a:t>II. Sharing In Life</a:t>
            </a:r>
          </a:p>
        </p:txBody>
      </p:sp>
    </p:spTree>
    <p:extLst>
      <p:ext uri="{BB962C8B-B14F-4D97-AF65-F5344CB8AC3E}">
        <p14:creationId xmlns:p14="http://schemas.microsoft.com/office/powerpoint/2010/main" val="115852520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857500"/>
            <a:ext cx="8825948" cy="1143000"/>
          </a:xfrm>
        </p:spPr>
        <p:txBody>
          <a:bodyPr/>
          <a:lstStyle/>
          <a:p>
            <a:r>
              <a:rPr lang="en-US" sz="4000" dirty="0">
                <a:solidFill>
                  <a:schemeClr val="bg1"/>
                </a:solidFill>
                <a:effectLst>
                  <a:outerShdw blurRad="50800" dist="38100" dir="2700000" algn="tl" rotWithShape="0">
                    <a:prstClr val="black">
                      <a:alpha val="40000"/>
                    </a:prstClr>
                  </a:outerShdw>
                </a:effectLst>
              </a:rPr>
              <a:t>Do not love the world nor the things in the world. If anyone loves the world, the love of the Father is not in him. For all that is in the world, the lust of the flesh and the lust of the eyes and the boastful pride of life, is not from the Father, but is from the world. The world is passing away, and also its lusts; but the one who does the will of God lives forever. </a:t>
            </a:r>
            <a:br>
              <a:rPr lang="en-US" sz="4000" dirty="0">
                <a:solidFill>
                  <a:schemeClr val="bg1"/>
                </a:solidFill>
                <a:effectLst>
                  <a:outerShdw blurRad="50800" dist="38100" dir="2700000" algn="tl" rotWithShape="0">
                    <a:prstClr val="black">
                      <a:alpha val="40000"/>
                    </a:prstClr>
                  </a:outerShdw>
                </a:effectLst>
              </a:rPr>
            </a:br>
            <a:r>
              <a:rPr lang="en-US" sz="4000" dirty="0">
                <a:solidFill>
                  <a:schemeClr val="bg1"/>
                </a:solidFill>
                <a:effectLst>
                  <a:outerShdw blurRad="50800" dist="38100" dir="2700000" algn="tl" rotWithShape="0">
                    <a:prstClr val="black">
                      <a:alpha val="40000"/>
                    </a:prstClr>
                  </a:outerShdw>
                </a:effectLst>
              </a:rPr>
              <a:t>( 1 John 2:15-17)</a:t>
            </a:r>
          </a:p>
        </p:txBody>
      </p:sp>
    </p:spTree>
    <p:extLst>
      <p:ext uri="{BB962C8B-B14F-4D97-AF65-F5344CB8AC3E}">
        <p14:creationId xmlns:p14="http://schemas.microsoft.com/office/powerpoint/2010/main" val="200202258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8575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For whatever is born of God overcomes the world; and this is the victory that has overcome the world—our faith. Who is the one who overcomes the world, but he who believes that Jesus is the Son of God? (1 John 5:4-5)</a:t>
            </a:r>
          </a:p>
        </p:txBody>
      </p:sp>
    </p:spTree>
    <p:extLst>
      <p:ext uri="{BB962C8B-B14F-4D97-AF65-F5344CB8AC3E}">
        <p14:creationId xmlns:p14="http://schemas.microsoft.com/office/powerpoint/2010/main" val="338610221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ighway with a mountain in the background&#10;&#10;Description automatically generated">
            <a:extLst>
              <a:ext uri="{FF2B5EF4-FFF2-40B4-BE49-F238E27FC236}">
                <a16:creationId xmlns:a16="http://schemas.microsoft.com/office/drawing/2014/main" id="{6F52002F-AB7B-DF45-86A3-D57910D33CDA}"/>
              </a:ext>
            </a:extLst>
          </p:cNvPr>
          <p:cNvPicPr>
            <a:picLocks noChangeAspect="1"/>
          </p:cNvPicPr>
          <p:nvPr/>
        </p:nvPicPr>
        <p:blipFill rotWithShape="1">
          <a:blip r:embed="rId2"/>
          <a:srcRect l="7687" r="3312" b="-1"/>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CE2BD-8F17-C44C-8340-94027D14AB90}"/>
              </a:ext>
            </a:extLst>
          </p:cNvPr>
          <p:cNvSpPr>
            <a:spLocks noGrp="1"/>
          </p:cNvSpPr>
          <p:nvPr>
            <p:ph type="title"/>
          </p:nvPr>
        </p:nvSpPr>
        <p:spPr>
          <a:xfrm>
            <a:off x="392906" y="5317240"/>
            <a:ext cx="8408194" cy="744836"/>
          </a:xfrm>
        </p:spPr>
        <p:txBody>
          <a:bodyPr>
            <a:normAutofit/>
          </a:bodyPr>
          <a:lstStyle/>
          <a:p>
            <a:r>
              <a:rPr lang="en-US" sz="3100">
                <a:solidFill>
                  <a:schemeClr val="tx1">
                    <a:lumMod val="85000"/>
                    <a:lumOff val="15000"/>
                  </a:schemeClr>
                </a:solidFill>
              </a:rPr>
              <a:t>III. Traveling By The Roads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20989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3031" y="4182036"/>
            <a:ext cx="8797938" cy="1633355"/>
          </a:xfrm>
        </p:spPr>
        <p:txBody>
          <a:bodyPr/>
          <a:lstStyle/>
          <a:p>
            <a:r>
              <a:rPr lang="en-US" dirty="0">
                <a:solidFill>
                  <a:schemeClr val="bg1"/>
                </a:solidFill>
                <a:effectLst>
                  <a:outerShdw blurRad="50800" dist="38100" dir="2700000" algn="tl" rotWithShape="0">
                    <a:prstClr val="black">
                      <a:alpha val="40000"/>
                    </a:prstClr>
                  </a:outerShdw>
                </a:effectLst>
              </a:rPr>
              <a:t>All you who fear GOD, </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how blessed you are!</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how happily you walk on his smooth straight road!</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You worked hard and deserve all you’ve got coming.</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Enjoy the blessing! </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Revel in the goodness!</a:t>
            </a:r>
            <a:br>
              <a:rPr lang="en-US" dirty="0">
                <a:solidFill>
                  <a:schemeClr val="bg1"/>
                </a:solidFill>
                <a:effectLst>
                  <a:outerShdw blurRad="50800" dist="38100" dir="2700000" algn="tl" rotWithShape="0">
                    <a:prstClr val="black">
                      <a:alpha val="40000"/>
                    </a:prstClr>
                  </a:outerShdw>
                </a:effectLst>
              </a:rPr>
            </a:br>
            <a:br>
              <a:rPr lang="en-US" dirty="0">
                <a:solidFill>
                  <a:schemeClr val="bg1"/>
                </a:solidFill>
                <a:effectLst>
                  <a:outerShdw blurRad="50800" dist="38100" dir="2700000" algn="tl" rotWithShape="0">
                    <a:prstClr val="black">
                      <a:alpha val="40000"/>
                    </a:prstClr>
                  </a:outerShdw>
                </a:effectLst>
              </a:rPr>
            </a:br>
            <a:br>
              <a:rPr lang="en-US"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EB3F8C9D-BB10-E843-8F94-E1D6C8957E92}"/>
              </a:ext>
            </a:extLst>
          </p:cNvPr>
          <p:cNvSpPr txBox="1"/>
          <p:nvPr/>
        </p:nvSpPr>
        <p:spPr>
          <a:xfrm>
            <a:off x="457199" y="5815391"/>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128</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4591331"/>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Your wife will bear children as a vine bears grapes,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your household lush </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as a vineyard,</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The children around your table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as fresh and promising as </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young olive shoots.</a:t>
            </a:r>
            <a:br>
              <a:rPr lang="en-US" sz="4800"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	</a:t>
            </a:r>
            <a:br>
              <a:rPr lang="en-US"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6000" dirty="0">
                <a:solidFill>
                  <a:schemeClr val="bg1"/>
                </a:solidFill>
                <a:effectLst>
                  <a:outerShdw blurRad="50800" dist="38100" dir="2700000" algn="tl" rotWithShape="0">
                    <a:prstClr val="black">
                      <a:alpha val="40000"/>
                    </a:prstClr>
                  </a:outerShdw>
                </a:effectLst>
              </a:rPr>
            </a:br>
            <a:endParaRPr lang="en-US" sz="60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00028046-4FC6-214C-90A3-D93C2416F8EC}"/>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128</a:t>
            </a:r>
          </a:p>
        </p:txBody>
      </p:sp>
    </p:spTree>
    <p:extLst>
      <p:ext uri="{BB962C8B-B14F-4D97-AF65-F5344CB8AC3E}">
        <p14:creationId xmlns:p14="http://schemas.microsoft.com/office/powerpoint/2010/main" val="48313204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023755"/>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Stand in awe of God’s Yes.</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Oh, how he blesses the one who fears GOD!</a:t>
            </a: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t>
            </a:r>
          </a:p>
        </p:txBody>
      </p:sp>
      <p:sp>
        <p:nvSpPr>
          <p:cNvPr id="3" name="TextBox 2">
            <a:extLst>
              <a:ext uri="{FF2B5EF4-FFF2-40B4-BE49-F238E27FC236}">
                <a16:creationId xmlns:a16="http://schemas.microsoft.com/office/drawing/2014/main" id="{4E1E1C42-1C0A-D548-9BB1-BAD8C436AF98}"/>
              </a:ext>
            </a:extLst>
          </p:cNvPr>
          <p:cNvSpPr txBox="1"/>
          <p:nvPr/>
        </p:nvSpPr>
        <p:spPr>
          <a:xfrm>
            <a:off x="159026" y="5831282"/>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128</a:t>
            </a:r>
          </a:p>
        </p:txBody>
      </p:sp>
    </p:spTree>
    <p:extLst>
      <p:ext uri="{BB962C8B-B14F-4D97-AF65-F5344CB8AC3E}">
        <p14:creationId xmlns:p14="http://schemas.microsoft.com/office/powerpoint/2010/main" val="15463994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763537"/>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Enjoy the good life in Jerusalem</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every day of your life.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And enjoy your grandchildren.</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Peace to Israel!</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4E1E1C42-1C0A-D548-9BB1-BAD8C436AF98}"/>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128</a:t>
            </a:r>
          </a:p>
        </p:txBody>
      </p:sp>
    </p:spTree>
    <p:extLst>
      <p:ext uri="{BB962C8B-B14F-4D97-AF65-F5344CB8AC3E}">
        <p14:creationId xmlns:p14="http://schemas.microsoft.com/office/powerpoint/2010/main" val="189324227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0900-879F-EF47-B00F-ABC44EBB4E37}"/>
              </a:ext>
            </a:extLst>
          </p:cNvPr>
          <p:cNvSpPr>
            <a:spLocks noGrp="1"/>
          </p:cNvSpPr>
          <p:nvPr>
            <p:ph type="title"/>
          </p:nvPr>
        </p:nvSpPr>
        <p:spPr>
          <a:xfrm>
            <a:off x="628650" y="5534025"/>
            <a:ext cx="7886700" cy="822326"/>
          </a:xfrm>
        </p:spPr>
        <p:txBody>
          <a:bodyPr>
            <a:normAutofit/>
          </a:bodyPr>
          <a:lstStyle/>
          <a:p>
            <a:r>
              <a:rPr lang="en-US" dirty="0"/>
              <a:t>I. Promises &amp; Pronouncements</a:t>
            </a:r>
          </a:p>
        </p:txBody>
      </p:sp>
      <p:pic>
        <p:nvPicPr>
          <p:cNvPr id="4" name="Picture 3" descr="A sunset over a beach&#10;&#10;Description automatically generated">
            <a:extLst>
              <a:ext uri="{FF2B5EF4-FFF2-40B4-BE49-F238E27FC236}">
                <a16:creationId xmlns:a16="http://schemas.microsoft.com/office/drawing/2014/main" id="{9DC43D27-0A12-9249-BFB1-33C50C41511A}"/>
              </a:ext>
            </a:extLst>
          </p:cNvPr>
          <p:cNvPicPr>
            <a:picLocks noChangeAspect="1"/>
          </p:cNvPicPr>
          <p:nvPr/>
        </p:nvPicPr>
        <p:blipFill rotWithShape="1">
          <a:blip r:embed="rId2"/>
          <a:srcRect t="11262"/>
          <a:stretch/>
        </p:blipFill>
        <p:spPr>
          <a:xfrm>
            <a:off x="20" y="10"/>
            <a:ext cx="9143980" cy="5395902"/>
          </a:xfrm>
          <a:prstGeom prst="rect">
            <a:avLst/>
          </a:prstGeom>
        </p:spPr>
      </p:pic>
    </p:spTree>
    <p:extLst>
      <p:ext uri="{BB962C8B-B14F-4D97-AF65-F5344CB8AC3E}">
        <p14:creationId xmlns:p14="http://schemas.microsoft.com/office/powerpoint/2010/main" val="415044001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34B7DE-FF74-AF43-A47C-0D146AEFB93C}"/>
              </a:ext>
            </a:extLst>
          </p:cNvPr>
          <p:cNvSpPr>
            <a:spLocks noGrp="1"/>
          </p:cNvSpPr>
          <p:nvPr>
            <p:ph type="title"/>
          </p:nvPr>
        </p:nvSpPr>
        <p:spPr>
          <a:xfrm>
            <a:off x="628650" y="365125"/>
            <a:ext cx="7886700" cy="1325563"/>
          </a:xfrm>
        </p:spPr>
        <p:txBody>
          <a:bodyPr>
            <a:normAutofit/>
          </a:bodyPr>
          <a:lstStyle/>
          <a:p>
            <a:r>
              <a:rPr lang="en-US" dirty="0"/>
              <a:t>7 Blessings In Revelation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C620DEF-524B-F246-AB54-C84C783DAEA5}"/>
              </a:ext>
            </a:extLst>
          </p:cNvPr>
          <p:cNvSpPr>
            <a:spLocks noGrp="1"/>
          </p:cNvSpPr>
          <p:nvPr>
            <p:ph idx="1"/>
          </p:nvPr>
        </p:nvSpPr>
        <p:spPr>
          <a:xfrm>
            <a:off x="628650" y="1825625"/>
            <a:ext cx="8098568" cy="4351338"/>
          </a:xfrm>
        </p:spPr>
        <p:txBody>
          <a:bodyPr>
            <a:normAutofit lnSpcReduction="10000"/>
          </a:bodyPr>
          <a:lstStyle/>
          <a:p>
            <a:pPr marL="514350" indent="-514350">
              <a:lnSpc>
                <a:spcPct val="90000"/>
              </a:lnSpc>
              <a:buFont typeface="+mj-lt"/>
              <a:buAutoNum type="arabicPeriod"/>
            </a:pPr>
            <a:r>
              <a:rPr lang="en-US" dirty="0"/>
              <a:t>1:3 Blessed is he who reads and those who hear the words of the prophecy, and heed the things which are written in it; for the time is near.</a:t>
            </a:r>
          </a:p>
          <a:p>
            <a:pPr marL="514350" indent="-514350">
              <a:lnSpc>
                <a:spcPct val="90000"/>
              </a:lnSpc>
              <a:buFont typeface="+mj-lt"/>
              <a:buAutoNum type="arabicPeriod"/>
            </a:pPr>
            <a:endParaRPr lang="en-US" dirty="0"/>
          </a:p>
          <a:p>
            <a:pPr marL="514350" indent="-514350">
              <a:lnSpc>
                <a:spcPct val="90000"/>
              </a:lnSpc>
              <a:buFont typeface="+mj-lt"/>
              <a:buAutoNum type="arabicPeriod"/>
            </a:pPr>
            <a:r>
              <a:rPr lang="en-US" dirty="0"/>
              <a:t>14:13 And I heard a voice from heaven, saying, “Write, ‘Blessed are the dead who die in the Lord from now on!’ ” “Yes,” says the Spirit, “so that they may rest from their labors, for their deeds follow with them.”</a:t>
            </a:r>
          </a:p>
          <a:p>
            <a:pPr marL="514350" indent="-514350">
              <a:lnSpc>
                <a:spcPct val="90000"/>
              </a:lnSpc>
              <a:buFont typeface="+mj-lt"/>
              <a:buAutoNum type="arabicPeriod"/>
            </a:pPr>
            <a:endParaRPr lang="en-US" sz="3000" dirty="0"/>
          </a:p>
          <a:p>
            <a:pPr marL="514350" indent="-514350">
              <a:lnSpc>
                <a:spcPct val="90000"/>
              </a:lnSpc>
              <a:buFont typeface="+mj-lt"/>
              <a:buAutoNum type="arabicPeriod"/>
            </a:pPr>
            <a:endParaRPr lang="en-US" sz="3000" dirty="0"/>
          </a:p>
          <a:p>
            <a:pPr marL="0" indent="0">
              <a:lnSpc>
                <a:spcPct val="90000"/>
              </a:lnSpc>
              <a:buNone/>
            </a:pPr>
            <a:endParaRPr lang="en-US" sz="3000" dirty="0"/>
          </a:p>
        </p:txBody>
      </p:sp>
    </p:spTree>
    <p:extLst>
      <p:ext uri="{BB962C8B-B14F-4D97-AF65-F5344CB8AC3E}">
        <p14:creationId xmlns:p14="http://schemas.microsoft.com/office/powerpoint/2010/main" val="272409265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34B7DE-FF74-AF43-A47C-0D146AEFB93C}"/>
              </a:ext>
            </a:extLst>
          </p:cNvPr>
          <p:cNvSpPr>
            <a:spLocks noGrp="1"/>
          </p:cNvSpPr>
          <p:nvPr>
            <p:ph type="title"/>
          </p:nvPr>
        </p:nvSpPr>
        <p:spPr>
          <a:xfrm>
            <a:off x="628650" y="118857"/>
            <a:ext cx="7886700" cy="1325563"/>
          </a:xfrm>
        </p:spPr>
        <p:txBody>
          <a:bodyPr>
            <a:normAutofit/>
          </a:bodyPr>
          <a:lstStyle/>
          <a:p>
            <a:r>
              <a:rPr lang="en-US" dirty="0"/>
              <a:t>7 Blessings In Revelation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C620DEF-524B-F246-AB54-C84C783DAEA5}"/>
              </a:ext>
            </a:extLst>
          </p:cNvPr>
          <p:cNvSpPr>
            <a:spLocks noGrp="1"/>
          </p:cNvSpPr>
          <p:nvPr>
            <p:ph idx="1"/>
          </p:nvPr>
        </p:nvSpPr>
        <p:spPr>
          <a:xfrm>
            <a:off x="628650" y="1253331"/>
            <a:ext cx="8276811" cy="4351338"/>
          </a:xfrm>
        </p:spPr>
        <p:txBody>
          <a:bodyPr>
            <a:normAutofit lnSpcReduction="10000"/>
          </a:bodyPr>
          <a:lstStyle/>
          <a:p>
            <a:pPr marL="514350" indent="-514350">
              <a:buFont typeface="+mj-lt"/>
              <a:buAutoNum type="arabicPeriod" startAt="3"/>
            </a:pPr>
            <a:r>
              <a:rPr lang="en-US" dirty="0"/>
              <a:t>16:15 (“Behold, I am coming like a thief. Blessed is the one who stays awake and keeps his clothes, so that he will not walk about naked and men will not see his shame.”)</a:t>
            </a:r>
          </a:p>
          <a:p>
            <a:pPr marL="514350" indent="-514350">
              <a:buFont typeface="+mj-lt"/>
              <a:buAutoNum type="arabicPeriod" startAt="3"/>
            </a:pPr>
            <a:endParaRPr lang="en-US" dirty="0"/>
          </a:p>
          <a:p>
            <a:pPr marL="514350" indent="-514350">
              <a:buFont typeface="+mj-lt"/>
              <a:buAutoNum type="arabicPeriod" startAt="3"/>
            </a:pPr>
            <a:r>
              <a:rPr lang="en-US" dirty="0"/>
              <a:t>19:9 Then he said to me, “Write, ‘Blessed are those who are invited to the marriage supper of the Lamb.’ ” And he said to me, “These are true words of God.”</a:t>
            </a:r>
          </a:p>
          <a:p>
            <a:pPr marL="0" indent="0">
              <a:lnSpc>
                <a:spcPct val="90000"/>
              </a:lnSpc>
              <a:buNone/>
            </a:pPr>
            <a:endParaRPr lang="en-US" sz="3000" dirty="0"/>
          </a:p>
          <a:p>
            <a:pPr marL="0" indent="0">
              <a:lnSpc>
                <a:spcPct val="90000"/>
              </a:lnSpc>
              <a:buNone/>
            </a:pPr>
            <a:endParaRPr lang="en-US" sz="3000" dirty="0"/>
          </a:p>
        </p:txBody>
      </p:sp>
    </p:spTree>
    <p:extLst>
      <p:ext uri="{BB962C8B-B14F-4D97-AF65-F5344CB8AC3E}">
        <p14:creationId xmlns:p14="http://schemas.microsoft.com/office/powerpoint/2010/main" val="290191067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34B7DE-FF74-AF43-A47C-0D146AEFB93C}"/>
              </a:ext>
            </a:extLst>
          </p:cNvPr>
          <p:cNvSpPr>
            <a:spLocks noGrp="1"/>
          </p:cNvSpPr>
          <p:nvPr>
            <p:ph type="title"/>
          </p:nvPr>
        </p:nvSpPr>
        <p:spPr>
          <a:xfrm>
            <a:off x="628650" y="118857"/>
            <a:ext cx="7886700" cy="1325563"/>
          </a:xfrm>
        </p:spPr>
        <p:txBody>
          <a:bodyPr>
            <a:normAutofit/>
          </a:bodyPr>
          <a:lstStyle/>
          <a:p>
            <a:r>
              <a:rPr lang="en-US" dirty="0"/>
              <a:t>7 Blessings In Revelation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C620DEF-524B-F246-AB54-C84C783DAEA5}"/>
              </a:ext>
            </a:extLst>
          </p:cNvPr>
          <p:cNvSpPr>
            <a:spLocks noGrp="1"/>
          </p:cNvSpPr>
          <p:nvPr>
            <p:ph idx="1"/>
          </p:nvPr>
        </p:nvSpPr>
        <p:spPr>
          <a:xfrm>
            <a:off x="628650" y="1253331"/>
            <a:ext cx="8276811" cy="4351338"/>
          </a:xfrm>
        </p:spPr>
        <p:txBody>
          <a:bodyPr>
            <a:normAutofit/>
          </a:bodyPr>
          <a:lstStyle/>
          <a:p>
            <a:pPr marL="514350" indent="-514350">
              <a:buFont typeface="+mj-lt"/>
              <a:buAutoNum type="arabicPeriod" startAt="5"/>
            </a:pPr>
            <a:r>
              <a:rPr lang="en-US" dirty="0"/>
              <a:t>20:6 Blessed and holy is the one who has a part in the first resurrection; over these the second death has no power, but they will be priests of God and of Christ and will reign with Him for a thousand years.</a:t>
            </a:r>
          </a:p>
          <a:p>
            <a:pPr marL="514350" indent="-514350">
              <a:buFont typeface="+mj-lt"/>
              <a:buAutoNum type="arabicPeriod" startAt="5"/>
            </a:pPr>
            <a:r>
              <a:rPr lang="en-US" dirty="0"/>
              <a:t> 22:7 And behold, I am coming quickly. Blessed is he who heeds the words of the prophecy of this book.”</a:t>
            </a:r>
          </a:p>
          <a:p>
            <a:pPr marL="514350" indent="-514350">
              <a:lnSpc>
                <a:spcPct val="90000"/>
              </a:lnSpc>
              <a:buFont typeface="+mj-lt"/>
              <a:buAutoNum type="arabicPeriod" startAt="5"/>
            </a:pPr>
            <a:endParaRPr lang="en-US" sz="3000" dirty="0"/>
          </a:p>
          <a:p>
            <a:pPr marL="0" indent="0">
              <a:lnSpc>
                <a:spcPct val="90000"/>
              </a:lnSpc>
              <a:buNone/>
            </a:pPr>
            <a:endParaRPr lang="en-US" sz="3000" dirty="0"/>
          </a:p>
        </p:txBody>
      </p:sp>
    </p:spTree>
    <p:extLst>
      <p:ext uri="{BB962C8B-B14F-4D97-AF65-F5344CB8AC3E}">
        <p14:creationId xmlns:p14="http://schemas.microsoft.com/office/powerpoint/2010/main" val="187744177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TotalTime>
  <Words>610</Words>
  <Application>Microsoft Macintosh PowerPoint</Application>
  <PresentationFormat>On-screen Show (4:3)</PresentationFormat>
  <Paragraphs>27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Gill Sans MT</vt:lpstr>
      <vt:lpstr>Office Theme</vt:lpstr>
      <vt:lpstr>PowerPoint Presentation</vt:lpstr>
      <vt:lpstr>All you who fear GOD,  how blessed you are!  how happily you walk on his smooth straight road!  You worked hard and deserve all you’ve got coming.  Enjoy the blessing!  Revel in the goodness!       </vt:lpstr>
      <vt:lpstr>Your wife will bear children as a vine bears grapes,  your household lush  as a vineyard,  The children around your table  as fresh and promising as  young olive shoots.       </vt:lpstr>
      <vt:lpstr>Stand in awe of God’s Yes.  Oh, how he blesses the one who fears GOD!   </vt:lpstr>
      <vt:lpstr>Enjoy the good life in Jerusalem  every day of your life.  And enjoy your grandchildren.  Peace to Israel!    </vt:lpstr>
      <vt:lpstr>I. Promises &amp; Pronouncements</vt:lpstr>
      <vt:lpstr>7 Blessings In Revelation</vt:lpstr>
      <vt:lpstr>7 Blessings In Revelation</vt:lpstr>
      <vt:lpstr>7 Blessings In Revelation</vt:lpstr>
      <vt:lpstr>7 Blessings In Revelation</vt:lpstr>
      <vt:lpstr>II. Sharing In Life</vt:lpstr>
      <vt:lpstr>Do not love the world nor the things in the world. If anyone loves the world, the love of the Father is not in him. For all that is in the world, the lust of the flesh and the lust of the eyes and the boastful pride of life, is not from the Father, but is from the world. The world is passing away, and also its lusts; but the one who does the will of God lives forever.  ( 1 John 2:15-17)</vt:lpstr>
      <vt:lpstr>For whatever is born of God overcomes the world; and this is the victory that has overcome the world—our faith. Who is the one who overcomes the world, but he who believes that Jesus is the Son of God? (1 John 5:4-5)</vt:lpstr>
      <vt:lpstr>III. Traveling By The Roads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2</cp:revision>
  <dcterms:created xsi:type="dcterms:W3CDTF">2020-07-29T16:43:39Z</dcterms:created>
  <dcterms:modified xsi:type="dcterms:W3CDTF">2020-07-29T16:45:54Z</dcterms:modified>
</cp:coreProperties>
</file>