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A84"/>
    <a:srgbClr val="024B50"/>
    <a:srgbClr val="374A4C"/>
    <a:srgbClr val="8C5C47"/>
    <a:srgbClr val="664543"/>
    <a:srgbClr val="43221B"/>
    <a:srgbClr val="466265"/>
    <a:srgbClr val="6B6B6B"/>
    <a:srgbClr val="B19F74"/>
    <a:srgbClr val="F0D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6"/>
    <p:restoredTop sz="94602"/>
  </p:normalViewPr>
  <p:slideViewPr>
    <p:cSldViewPr snapToGrid="0" snapToObjects="1">
      <p:cViewPr varScale="1">
        <p:scale>
          <a:sx n="121" d="100"/>
          <a:sy n="121" d="100"/>
        </p:scale>
        <p:origin x="560" y="184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5F908-9BE5-8B4B-B8BD-113FB7B514C9}" type="datetimeFigureOut">
              <a:rPr lang="en-US" smtClean="0"/>
              <a:t>6/8/20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F0FD9-841F-7B45-9318-237D643C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 userDrawn="1"/>
        </p:nvSpPr>
        <p:spPr>
          <a:xfrm>
            <a:off x="1876090" y="2417473"/>
            <a:ext cx="294356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1" i="0" spc="0" dirty="0">
                <a:latin typeface="Lato Regular"/>
                <a:cs typeface="Lato Regular"/>
              </a:rPr>
              <a:t>MIKE MAZZALONGO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1420093"/>
            <a:ext cx="2085976" cy="3363913"/>
          </a:xfrm>
        </p:spPr>
        <p:txBody>
          <a:bodyPr anchor="b">
            <a:normAutofit/>
          </a:bodyPr>
          <a:lstStyle>
            <a:lvl1pPr marL="0" indent="0" algn="ctr">
              <a:buNone/>
              <a:defRPr sz="14925">
                <a:latin typeface="Lato Black"/>
                <a:cs typeface="Lato Black"/>
              </a:defRPr>
            </a:lvl1pPr>
          </a:lstStyle>
          <a:p>
            <a:pPr lvl="0"/>
            <a:r>
              <a:rPr lang="en-US"/>
              <a:t>9</a:t>
            </a:r>
            <a:endParaRPr lang="en-US" dirty="0"/>
          </a:p>
        </p:txBody>
      </p:sp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239" y="4503641"/>
            <a:ext cx="1368800" cy="259424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2338758" y="2247583"/>
            <a:ext cx="2162650" cy="0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76500" y="2934637"/>
            <a:ext cx="3882085" cy="1239893"/>
          </a:xfr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buNone/>
              <a:defRPr sz="2700" b="1" spc="0" baseline="0">
                <a:solidFill>
                  <a:schemeClr val="tx1">
                    <a:tint val="75000"/>
                  </a:schemeClr>
                </a:solidFill>
                <a:latin typeface="Lato Black"/>
                <a:cs typeface="Lato Black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 of Lesson</a:t>
            </a:r>
            <a:br>
              <a:rPr lang="en-US" dirty="0"/>
            </a:br>
            <a:r>
              <a:rPr lang="en-US" dirty="0"/>
              <a:t>Second Line of Title</a:t>
            </a:r>
          </a:p>
        </p:txBody>
      </p:sp>
    </p:spTree>
    <p:extLst>
      <p:ext uri="{BB962C8B-B14F-4D97-AF65-F5344CB8AC3E}">
        <p14:creationId xmlns:p14="http://schemas.microsoft.com/office/powerpoint/2010/main" val="144475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113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8867" y="1251438"/>
            <a:ext cx="5935265" cy="3642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683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4916" y="429599"/>
            <a:ext cx="5604814" cy="3680039"/>
          </a:xfrm>
        </p:spPr>
        <p:txBody>
          <a:bodyPr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For God so loved the world, that He gave His only begotten Son, that whoever believes in Him shall not perish, but have eternal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4916" y="4109637"/>
            <a:ext cx="3117032" cy="522988"/>
          </a:xfrm>
        </p:spPr>
        <p:txBody>
          <a:bodyPr>
            <a:normAutofit/>
          </a:bodyPr>
          <a:lstStyle>
            <a:lvl1pPr marL="0" indent="0" algn="l">
              <a:buNone/>
              <a:defRPr sz="2100" b="1" baseline="0"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- John 3:16</a:t>
            </a:r>
          </a:p>
        </p:txBody>
      </p:sp>
    </p:spTree>
    <p:extLst>
      <p:ext uri="{BB962C8B-B14F-4D97-AF65-F5344CB8AC3E}">
        <p14:creationId xmlns:p14="http://schemas.microsoft.com/office/powerpoint/2010/main" val="16492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Single Statm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64" y="465439"/>
            <a:ext cx="5935073" cy="4236288"/>
          </a:xfrm>
        </p:spPr>
        <p:txBody>
          <a:bodyPr anchor="ctr">
            <a:norm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176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ome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2200" y="3416300"/>
            <a:ext cx="4181475" cy="1549400"/>
          </a:xfr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buNone/>
              <a:defRPr sz="2700" b="1" spc="0" baseline="0">
                <a:solidFill>
                  <a:schemeClr val="tx1">
                    <a:tint val="75000"/>
                  </a:schemeClr>
                </a:solidFill>
                <a:latin typeface="Lato Black"/>
                <a:cs typeface="Lato Black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Perfection is the </a:t>
            </a:r>
            <a:br>
              <a:rPr lang="en-US"/>
            </a:br>
            <a:r>
              <a:rPr lang="en-US"/>
              <a:t>Absolute Standard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877332" y="2466620"/>
            <a:ext cx="2954636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1" i="0" spc="0" dirty="0">
                <a:latin typeface="Lato Regular"/>
                <a:cs typeface="Lato Regular"/>
              </a:rPr>
              <a:t>MIKE MAZZALONGO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83512" y="1954062"/>
            <a:ext cx="1978688" cy="3363913"/>
          </a:xfrm>
        </p:spPr>
        <p:txBody>
          <a:bodyPr anchor="b">
            <a:normAutofit/>
          </a:bodyPr>
          <a:lstStyle>
            <a:lvl1pPr marL="0" indent="0" algn="ctr">
              <a:buNone/>
              <a:defRPr sz="14925">
                <a:latin typeface="Lato Black"/>
                <a:cs typeface="Lato Black"/>
              </a:defRPr>
            </a:lvl1pPr>
          </a:lstStyle>
          <a:p>
            <a:pPr lvl="0"/>
            <a:r>
              <a:rPr lang="en-US" dirty="0"/>
              <a:t>9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273325" y="2273297"/>
            <a:ext cx="2162650" cy="0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19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 Blank">
    <p:bg>
      <p:bgPr>
        <a:solidFill>
          <a:srgbClr val="24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4916" y="429599"/>
            <a:ext cx="5604814" cy="3680039"/>
          </a:xfrm>
        </p:spPr>
        <p:txBody>
          <a:bodyPr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For God so loved the world, that He gave His only begotten Son, that whoever believes in Him shall not perish, but have eternal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4916" y="4109637"/>
            <a:ext cx="3117032" cy="522988"/>
          </a:xfrm>
        </p:spPr>
        <p:txBody>
          <a:bodyPr>
            <a:normAutofit/>
          </a:bodyPr>
          <a:lstStyle>
            <a:lvl1pPr marL="0" indent="0" algn="l">
              <a:buNone/>
              <a:defRPr sz="2100" b="1" baseline="0"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- John 3:16</a:t>
            </a:r>
          </a:p>
        </p:txBody>
      </p:sp>
    </p:spTree>
    <p:extLst>
      <p:ext uri="{BB962C8B-B14F-4D97-AF65-F5344CB8AC3E}">
        <p14:creationId xmlns:p14="http://schemas.microsoft.com/office/powerpoint/2010/main" val="136497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itle 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113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8867" y="1251438"/>
            <a:ext cx="5935265" cy="3642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585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Statment Blank">
    <p:bg>
      <p:bgPr>
        <a:solidFill>
          <a:srgbClr val="24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64" y="614391"/>
            <a:ext cx="5935073" cy="3914718"/>
          </a:xfrm>
        </p:spPr>
        <p:txBody>
          <a:bodyPr anchor="ctr">
            <a:norm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57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672" y="205979"/>
            <a:ext cx="5935073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672" y="1318483"/>
            <a:ext cx="5935073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326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5" r:id="rId3"/>
    <p:sldLayoutId id="2147483667" r:id="rId4"/>
    <p:sldLayoutId id="2147483666" r:id="rId5"/>
    <p:sldLayoutId id="2147483661" r:id="rId6"/>
    <p:sldLayoutId id="2147483660" r:id="rId7"/>
    <p:sldLayoutId id="2147483663" r:id="rId8"/>
    <p:sldLayoutId id="2147483668" r:id="rId9"/>
  </p:sldLayoutIdLst>
  <p:txStyles>
    <p:titleStyle>
      <a:lvl1pPr algn="l" defTabSz="342900" rtl="0" eaLnBrk="1" latinLnBrk="0" hangingPunct="1">
        <a:spcBef>
          <a:spcPct val="0"/>
        </a:spcBef>
        <a:buNone/>
        <a:defRPr sz="2700" b="1" kern="1200" spc="-113">
          <a:solidFill>
            <a:schemeClr val="tx1"/>
          </a:solidFill>
          <a:latin typeface="Lato Regular"/>
          <a:ea typeface="+mj-ea"/>
          <a:cs typeface="Lato Regular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Lato Regular"/>
          <a:ea typeface="+mn-ea"/>
          <a:cs typeface="Lato Regular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Lato Regular"/>
          <a:ea typeface="+mn-ea"/>
          <a:cs typeface="Lato Regular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Lato Regular"/>
          <a:ea typeface="+mn-ea"/>
          <a:cs typeface="Lato Regular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Lato Regular"/>
          <a:ea typeface="+mn-ea"/>
          <a:cs typeface="Lato Regular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Lato Regular"/>
          <a:ea typeface="+mn-ea"/>
          <a:cs typeface="Lato Regular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0525" y="1420093"/>
            <a:ext cx="2085976" cy="2668431"/>
          </a:xfrm>
        </p:spPr>
        <p:txBody>
          <a:bodyPr>
            <a:norm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1250" y="2571750"/>
            <a:ext cx="4086225" cy="929920"/>
          </a:xfrm>
        </p:spPr>
        <p:txBody>
          <a:bodyPr/>
          <a:lstStyle/>
          <a:p>
            <a:r>
              <a:rPr lang="en-US" sz="4400" dirty="0"/>
              <a:t>Three Sets of </a:t>
            </a:r>
            <a:br>
              <a:rPr lang="en-US" sz="4400" dirty="0"/>
            </a:br>
            <a:r>
              <a:rPr lang="en-US" sz="4400" dirty="0"/>
              <a:t>Spiritual Fruit</a:t>
            </a:r>
          </a:p>
        </p:txBody>
      </p:sp>
    </p:spTree>
    <p:extLst>
      <p:ext uri="{BB962C8B-B14F-4D97-AF65-F5344CB8AC3E}">
        <p14:creationId xmlns:p14="http://schemas.microsoft.com/office/powerpoint/2010/main" val="46937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867" y="1251438"/>
            <a:ext cx="6277754" cy="3642243"/>
          </a:xfrm>
        </p:spPr>
        <p:txBody>
          <a:bodyPr>
            <a:normAutofit/>
          </a:bodyPr>
          <a:lstStyle/>
          <a:p>
            <a:pPr marL="385763" indent="-385763">
              <a:spcAft>
                <a:spcPts val="450"/>
              </a:spcAft>
              <a:buFont typeface="+mj-lt"/>
              <a:buAutoNum type="arabicPeriod"/>
            </a:pPr>
            <a:r>
              <a:rPr lang="en-US" dirty="0"/>
              <a:t>We are </a:t>
            </a:r>
            <a:r>
              <a:rPr lang="en-US" u="sng" dirty="0"/>
              <a:t>perfect</a:t>
            </a:r>
            <a:r>
              <a:rPr lang="en-US" dirty="0"/>
              <a:t> in Christ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3200" b="1" dirty="0"/>
              <a:t>Satan’s greatest weapon is doubt</a:t>
            </a:r>
          </a:p>
        </p:txBody>
      </p:sp>
    </p:spTree>
    <p:extLst>
      <p:ext uri="{BB962C8B-B14F-4D97-AF65-F5344CB8AC3E}">
        <p14:creationId xmlns:p14="http://schemas.microsoft.com/office/powerpoint/2010/main" val="517720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9187" y="1251438"/>
            <a:ext cx="6526924" cy="3642243"/>
          </a:xfrm>
        </p:spPr>
        <p:txBody>
          <a:bodyPr>
            <a:normAutofit/>
          </a:bodyPr>
          <a:lstStyle/>
          <a:p>
            <a:pPr marL="385763" indent="-385763">
              <a:spcAft>
                <a:spcPts val="450"/>
              </a:spcAft>
              <a:buFont typeface="+mj-lt"/>
              <a:buAutoNum type="arabicPeriod"/>
            </a:pPr>
            <a:r>
              <a:rPr lang="en-US" dirty="0"/>
              <a:t>We are </a:t>
            </a:r>
            <a:r>
              <a:rPr lang="en-US" u="sng" dirty="0"/>
              <a:t>perfect</a:t>
            </a:r>
            <a:r>
              <a:rPr lang="en-US" dirty="0"/>
              <a:t> in Christ</a:t>
            </a:r>
          </a:p>
          <a:p>
            <a:pPr marL="385763" indent="-385763">
              <a:spcAft>
                <a:spcPts val="900"/>
              </a:spcAft>
              <a:buFont typeface="+mj-lt"/>
              <a:buAutoNum type="arabicPeriod"/>
            </a:pPr>
            <a:r>
              <a:rPr lang="en-US" dirty="0"/>
              <a:t>Satan’s greatest weapon is doubt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800" b="1" dirty="0"/>
              <a:t>True faith is expressed in Baptism </a:t>
            </a:r>
            <a:br>
              <a:rPr lang="en-US" sz="2800" b="1" dirty="0"/>
            </a:br>
            <a:br>
              <a:rPr lang="en-US" sz="1000" b="1" dirty="0"/>
            </a:br>
            <a:r>
              <a:rPr lang="en-US" sz="2800" b="1" dirty="0"/>
              <a:t>True repentance is expressed by walking in the Spirit</a:t>
            </a:r>
          </a:p>
        </p:txBody>
      </p:sp>
    </p:spTree>
    <p:extLst>
      <p:ext uri="{BB962C8B-B14F-4D97-AF65-F5344CB8AC3E}">
        <p14:creationId xmlns:p14="http://schemas.microsoft.com/office/powerpoint/2010/main" val="77017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8167" y="1251438"/>
            <a:ext cx="6589986" cy="3642243"/>
          </a:xfrm>
        </p:spPr>
        <p:txBody>
          <a:bodyPr/>
          <a:lstStyle/>
          <a:p>
            <a:pPr>
              <a:spcAft>
                <a:spcPts val="900"/>
              </a:spcAft>
            </a:pPr>
            <a:r>
              <a:rPr lang="en-US" sz="3200" dirty="0"/>
              <a:t>Paul is refuting false teachers</a:t>
            </a:r>
          </a:p>
          <a:p>
            <a:pPr>
              <a:spcAft>
                <a:spcPts val="900"/>
              </a:spcAft>
            </a:pPr>
            <a:r>
              <a:rPr lang="en-US" sz="3200" dirty="0"/>
              <a:t>Salvation is maintained by </a:t>
            </a:r>
            <a:br>
              <a:rPr lang="en-US" sz="3200" dirty="0"/>
            </a:br>
            <a:r>
              <a:rPr lang="en-US" sz="3200" dirty="0"/>
              <a:t>faith in Christ</a:t>
            </a:r>
          </a:p>
          <a:p>
            <a:pPr>
              <a:spcAft>
                <a:spcPts val="900"/>
              </a:spcAft>
            </a:pPr>
            <a:r>
              <a:rPr lang="en-US" sz="3200" dirty="0"/>
              <a:t>Faith is expressed when believers walk in the Spirit</a:t>
            </a:r>
          </a:p>
          <a:p>
            <a:pPr>
              <a:spcAft>
                <a:spcPts val="9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6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99697" y="1251438"/>
            <a:ext cx="6537434" cy="3642243"/>
          </a:xfrm>
        </p:spPr>
        <p:txBody>
          <a:bodyPr/>
          <a:lstStyle/>
          <a:p>
            <a:pPr>
              <a:spcAft>
                <a:spcPts val="900"/>
              </a:spcAft>
            </a:pPr>
            <a:r>
              <a:rPr lang="en-US" sz="2800" dirty="0"/>
              <a:t>We walk/submit to the Spirit when we:</a:t>
            </a:r>
          </a:p>
          <a:p>
            <a:pPr lvl="1">
              <a:spcAft>
                <a:spcPts val="900"/>
              </a:spcAft>
            </a:pPr>
            <a:r>
              <a:rPr lang="en-US" sz="3200" dirty="0"/>
              <a:t>Submit to His </a:t>
            </a:r>
            <a:r>
              <a:rPr lang="en-US" sz="3200" b="1" dirty="0"/>
              <a:t>Word</a:t>
            </a:r>
          </a:p>
          <a:p>
            <a:pPr lvl="1">
              <a:spcAft>
                <a:spcPts val="900"/>
              </a:spcAft>
            </a:pPr>
            <a:r>
              <a:rPr lang="en-US" sz="3200" dirty="0"/>
              <a:t>Submit to His </a:t>
            </a:r>
            <a:r>
              <a:rPr lang="en-US" sz="3200" b="1" dirty="0"/>
              <a:t>Power</a:t>
            </a:r>
          </a:p>
          <a:p>
            <a:pPr lvl="1">
              <a:spcAft>
                <a:spcPts val="900"/>
              </a:spcAft>
            </a:pPr>
            <a:r>
              <a:rPr lang="en-US" sz="3200" dirty="0"/>
              <a:t>Submit to His </a:t>
            </a:r>
            <a:r>
              <a:rPr lang="en-US" sz="3200" b="1" dirty="0"/>
              <a:t>Ministry</a:t>
            </a:r>
          </a:p>
          <a:p>
            <a:pPr>
              <a:spcAft>
                <a:spcPts val="9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4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3571" y="510875"/>
            <a:ext cx="6547945" cy="3598762"/>
          </a:xfrm>
        </p:spPr>
        <p:txBody>
          <a:bodyPr>
            <a:normAutofit/>
          </a:bodyPr>
          <a:lstStyle/>
          <a:p>
            <a:r>
              <a:rPr lang="en-US" sz="3200" baseline="30000" dirty="0"/>
              <a:t>22</a:t>
            </a:r>
            <a:r>
              <a:rPr lang="en-US" sz="3200" dirty="0"/>
              <a:t> But the fruit of the Spirit is love, joy, peace, patience, kindness, goodness, faithfulness, </a:t>
            </a:r>
            <a:r>
              <a:rPr lang="en-US" sz="3200" baseline="30000" dirty="0"/>
              <a:t>23</a:t>
            </a:r>
            <a:r>
              <a:rPr lang="en-US" sz="3200" dirty="0"/>
              <a:t> gentleness, self-control; against such things there is no law. </a:t>
            </a:r>
            <a:r>
              <a:rPr lang="en-US" sz="3200" baseline="30000" dirty="0"/>
              <a:t>24</a:t>
            </a:r>
            <a:r>
              <a:rPr lang="en-US" sz="3200" dirty="0"/>
              <a:t> Now those who belong to Christ Jesus have crucified the flesh with its passions and desires.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Galatians 5:22-24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Three Sets of Three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673" y="1587002"/>
            <a:ext cx="5742223" cy="27316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Love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Joy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Peace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16575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Three Sets of Three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673" y="1592890"/>
            <a:ext cx="1980591" cy="27316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Love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Joy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Peace</a:t>
            </a:r>
            <a:endParaRPr lang="en-US" sz="2700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027112" y="1621127"/>
            <a:ext cx="2118905" cy="273168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/>
              <a:t>Patience</a:t>
            </a:r>
          </a:p>
          <a:p>
            <a:pPr>
              <a:lnSpc>
                <a:spcPct val="150000"/>
              </a:lnSpc>
            </a:pPr>
            <a:r>
              <a:rPr lang="en-US" dirty="0"/>
              <a:t>Kindness</a:t>
            </a:r>
          </a:p>
          <a:p>
            <a:pPr>
              <a:lnSpc>
                <a:spcPct val="150000"/>
              </a:lnSpc>
            </a:pPr>
            <a:r>
              <a:rPr lang="en-US" dirty="0"/>
              <a:t>Goodness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985636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Three Sets of Three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673" y="1592890"/>
            <a:ext cx="1980591" cy="27316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Love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Joy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Peace</a:t>
            </a:r>
            <a:endParaRPr lang="en-US" sz="2700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893736" y="1621127"/>
            <a:ext cx="2330795" cy="273168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/>
              <a:t>Patience</a:t>
            </a:r>
          </a:p>
          <a:p>
            <a:pPr>
              <a:lnSpc>
                <a:spcPct val="150000"/>
              </a:lnSpc>
            </a:pPr>
            <a:r>
              <a:rPr lang="en-US" dirty="0"/>
              <a:t>Kindness</a:t>
            </a:r>
          </a:p>
          <a:p>
            <a:pPr>
              <a:lnSpc>
                <a:spcPct val="150000"/>
              </a:lnSpc>
            </a:pPr>
            <a:r>
              <a:rPr lang="en-US" dirty="0"/>
              <a:t>Goodness</a:t>
            </a:r>
            <a:endParaRPr lang="en-US" sz="27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928275" y="1649364"/>
            <a:ext cx="2841943" cy="273168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/>
              <a:t>Faithfulness</a:t>
            </a:r>
          </a:p>
          <a:p>
            <a:pPr>
              <a:lnSpc>
                <a:spcPct val="150000"/>
              </a:lnSpc>
            </a:pPr>
            <a:r>
              <a:rPr lang="en-US" dirty="0"/>
              <a:t>Gentleness</a:t>
            </a:r>
          </a:p>
          <a:p>
            <a:pPr>
              <a:lnSpc>
                <a:spcPct val="150000"/>
              </a:lnSpc>
            </a:pPr>
            <a:r>
              <a:rPr lang="en-US" dirty="0"/>
              <a:t>Self-control</a:t>
            </a:r>
          </a:p>
        </p:txBody>
      </p:sp>
    </p:spTree>
    <p:extLst>
      <p:ext uri="{BB962C8B-B14F-4D97-AF65-F5344CB8AC3E}">
        <p14:creationId xmlns:p14="http://schemas.microsoft.com/office/powerpoint/2010/main" val="124169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14" y="986531"/>
            <a:ext cx="6653047" cy="3177216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lang="en-US" sz="3200" b="0" spc="0" dirty="0"/>
              <a:t>The </a:t>
            </a:r>
            <a:r>
              <a:rPr lang="en-US" sz="3200" spc="0" dirty="0"/>
              <a:t>actual perfection </a:t>
            </a:r>
            <a:r>
              <a:rPr lang="en-US" sz="3200" b="0" spc="0" dirty="0"/>
              <a:t>being produced in us as fruit of the Spirit is a concrete witness that the </a:t>
            </a:r>
            <a:r>
              <a:rPr lang="en-US" sz="3200" spc="0" dirty="0"/>
              <a:t>conditional perfection </a:t>
            </a:r>
            <a:r>
              <a:rPr lang="en-US" sz="3200" b="0" spc="0" dirty="0"/>
              <a:t>we have already receive in Christ is truly present.</a:t>
            </a:r>
          </a:p>
        </p:txBody>
      </p:sp>
    </p:spTree>
    <p:extLst>
      <p:ext uri="{BB962C8B-B14F-4D97-AF65-F5344CB8AC3E}">
        <p14:creationId xmlns:p14="http://schemas.microsoft.com/office/powerpoint/2010/main" val="434732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Final Thoughts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3600" b="1" dirty="0"/>
              <a:t>We are </a:t>
            </a:r>
            <a:r>
              <a:rPr lang="en-US" sz="3600" b="1" u="sng" dirty="0"/>
              <a:t>perfect</a:t>
            </a:r>
            <a:r>
              <a:rPr lang="en-US" sz="3600" b="1" dirty="0"/>
              <a:t> in Christ</a:t>
            </a:r>
          </a:p>
        </p:txBody>
      </p:sp>
    </p:spTree>
    <p:extLst>
      <p:ext uri="{BB962C8B-B14F-4D97-AF65-F5344CB8AC3E}">
        <p14:creationId xmlns:p14="http://schemas.microsoft.com/office/powerpoint/2010/main" val="1770371449"/>
      </p:ext>
    </p:extLst>
  </p:cSld>
  <p:clrMapOvr>
    <a:masterClrMapping/>
  </p:clrMapOvr>
</p:sld>
</file>

<file path=ppt/theme/theme1.xml><?xml version="1.0" encoding="utf-8"?>
<a:theme xmlns:a="http://schemas.openxmlformats.org/drawingml/2006/main" name="With Title">
  <a:themeElements>
    <a:clrScheme name="All White">
      <a:dk1>
        <a:srgbClr val="FFFFFF"/>
      </a:dk1>
      <a:lt1>
        <a:srgbClr val="FFFFFF"/>
      </a:lt1>
      <a:dk2>
        <a:srgbClr val="FFFFFF"/>
      </a:dk2>
      <a:lt2>
        <a:srgbClr val="F8F8F8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217</Words>
  <Application>Microsoft Macintosh PowerPoint</Application>
  <PresentationFormat>Custom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Lato Black</vt:lpstr>
      <vt:lpstr>Lato Regular</vt:lpstr>
      <vt:lpstr>With Title</vt:lpstr>
      <vt:lpstr>PowerPoint Presentation</vt:lpstr>
      <vt:lpstr>Review</vt:lpstr>
      <vt:lpstr>Review</vt:lpstr>
      <vt:lpstr>PowerPoint Presentation</vt:lpstr>
      <vt:lpstr>Three Sets of Three</vt:lpstr>
      <vt:lpstr>Three Sets of Three</vt:lpstr>
      <vt:lpstr>Three Sets of Three</vt:lpstr>
      <vt:lpstr>The actual perfection being produced in us as fruit of the Spirit is a concrete witness that the conditional perfection we have already receive in Christ is truly present.</vt:lpstr>
      <vt:lpstr>Final Thoughts</vt:lpstr>
      <vt:lpstr>Final Thoughts</vt:lpstr>
      <vt:lpstr>Final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HalBook</dc:creator>
  <cp:lastModifiedBy>Mark Knowles</cp:lastModifiedBy>
  <cp:revision>137</cp:revision>
  <dcterms:created xsi:type="dcterms:W3CDTF">2014-04-30T18:34:38Z</dcterms:created>
  <dcterms:modified xsi:type="dcterms:W3CDTF">2020-06-08T18:42:25Z</dcterms:modified>
</cp:coreProperties>
</file>