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6" r:id="rId2"/>
    <p:sldId id="265" r:id="rId3"/>
    <p:sldId id="284" r:id="rId4"/>
    <p:sldId id="285" r:id="rId5"/>
    <p:sldId id="305" r:id="rId6"/>
    <p:sldId id="306" r:id="rId7"/>
    <p:sldId id="307" r:id="rId8"/>
    <p:sldId id="308" r:id="rId9"/>
    <p:sldId id="309" r:id="rId10"/>
    <p:sldId id="310" r:id="rId11"/>
    <p:sldId id="311" r:id="rId12"/>
    <p:sldId id="312" r:id="rId13"/>
    <p:sldId id="313" r:id="rId14"/>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40"/>
    <p:restoredTop sz="94595"/>
  </p:normalViewPr>
  <p:slideViewPr>
    <p:cSldViewPr snapToGrid="0" snapToObjects="1">
      <p:cViewPr varScale="1">
        <p:scale>
          <a:sx n="102" d="100"/>
          <a:sy n="102" d="100"/>
        </p:scale>
        <p:origin x="1720" y="1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7789FA1-6007-2248-822C-A1B93F8BDE54}"/>
              </a:ext>
            </a:extLst>
          </p:cNvPr>
          <p:cNvSpPr>
            <a:spLocks noGrp="1"/>
          </p:cNvSpPr>
          <p:nvPr>
            <p:ph type="dt" sz="half" idx="10"/>
          </p:nvPr>
        </p:nvSpPr>
        <p:spPr/>
        <p:txBody>
          <a:bodyPr/>
          <a:lstStyle>
            <a:lvl1pPr>
              <a:defRPr/>
            </a:lvl1pPr>
          </a:lstStyle>
          <a:p>
            <a:fld id="{54A2212A-D486-AC4D-AE73-DC9372C14724}" type="datetimeFigureOut">
              <a:rPr lang="en-US" altLang="en-US"/>
              <a:pPr/>
              <a:t>6/27/20</a:t>
            </a:fld>
            <a:endParaRPr lang="en-US" altLang="en-US"/>
          </a:p>
        </p:txBody>
      </p:sp>
      <p:sp>
        <p:nvSpPr>
          <p:cNvPr id="5" name="Footer Placeholder 4">
            <a:extLst>
              <a:ext uri="{FF2B5EF4-FFF2-40B4-BE49-F238E27FC236}">
                <a16:creationId xmlns:a16="http://schemas.microsoft.com/office/drawing/2014/main" id="{E1EF20D8-1FDC-4C48-ACEA-1D658E17CCF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94558EE-A0DC-2245-9D9F-A721EC91005E}"/>
              </a:ext>
            </a:extLst>
          </p:cNvPr>
          <p:cNvSpPr>
            <a:spLocks noGrp="1"/>
          </p:cNvSpPr>
          <p:nvPr>
            <p:ph type="sldNum" sz="quarter" idx="12"/>
          </p:nvPr>
        </p:nvSpPr>
        <p:spPr/>
        <p:txBody>
          <a:bodyPr/>
          <a:lstStyle>
            <a:lvl1pPr>
              <a:defRPr/>
            </a:lvl1pPr>
          </a:lstStyle>
          <a:p>
            <a:fld id="{1DAA010F-2959-BC4B-9A91-4BD6F8081DCA}" type="slidenum">
              <a:rPr lang="en-US" altLang="en-US"/>
              <a:pPr/>
              <a:t>‹#›</a:t>
            </a:fld>
            <a:endParaRPr lang="en-US" altLang="en-US"/>
          </a:p>
        </p:txBody>
      </p:sp>
    </p:spTree>
    <p:extLst>
      <p:ext uri="{BB962C8B-B14F-4D97-AF65-F5344CB8AC3E}">
        <p14:creationId xmlns:p14="http://schemas.microsoft.com/office/powerpoint/2010/main" val="1516747993"/>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073656-BF50-5148-82EF-A2730F5F92FA}"/>
              </a:ext>
            </a:extLst>
          </p:cNvPr>
          <p:cNvSpPr>
            <a:spLocks noGrp="1"/>
          </p:cNvSpPr>
          <p:nvPr>
            <p:ph type="dt" sz="half" idx="10"/>
          </p:nvPr>
        </p:nvSpPr>
        <p:spPr/>
        <p:txBody>
          <a:bodyPr/>
          <a:lstStyle>
            <a:lvl1pPr>
              <a:defRPr/>
            </a:lvl1pPr>
          </a:lstStyle>
          <a:p>
            <a:fld id="{DFC954A3-8298-1C47-8CDE-052251ACC22F}" type="datetimeFigureOut">
              <a:rPr lang="en-US" altLang="en-US"/>
              <a:pPr/>
              <a:t>6/27/20</a:t>
            </a:fld>
            <a:endParaRPr lang="en-US" altLang="en-US"/>
          </a:p>
        </p:txBody>
      </p:sp>
      <p:sp>
        <p:nvSpPr>
          <p:cNvPr id="5" name="Footer Placeholder 4">
            <a:extLst>
              <a:ext uri="{FF2B5EF4-FFF2-40B4-BE49-F238E27FC236}">
                <a16:creationId xmlns:a16="http://schemas.microsoft.com/office/drawing/2014/main" id="{34B42FE7-6F08-AA46-A896-01C5F1B81F4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D4FAD79-9570-CD49-BE1D-329235B55B2C}"/>
              </a:ext>
            </a:extLst>
          </p:cNvPr>
          <p:cNvSpPr>
            <a:spLocks noGrp="1"/>
          </p:cNvSpPr>
          <p:nvPr>
            <p:ph type="sldNum" sz="quarter" idx="12"/>
          </p:nvPr>
        </p:nvSpPr>
        <p:spPr/>
        <p:txBody>
          <a:bodyPr/>
          <a:lstStyle>
            <a:lvl1pPr>
              <a:defRPr/>
            </a:lvl1pPr>
          </a:lstStyle>
          <a:p>
            <a:fld id="{0ECE31DA-546D-EE44-88C2-7CE1E0BC16AB}" type="slidenum">
              <a:rPr lang="en-US" altLang="en-US"/>
              <a:pPr/>
              <a:t>‹#›</a:t>
            </a:fld>
            <a:endParaRPr lang="en-US" altLang="en-US"/>
          </a:p>
        </p:txBody>
      </p:sp>
    </p:spTree>
    <p:extLst>
      <p:ext uri="{BB962C8B-B14F-4D97-AF65-F5344CB8AC3E}">
        <p14:creationId xmlns:p14="http://schemas.microsoft.com/office/powerpoint/2010/main" val="194201679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680695-C913-B542-A26D-0B5A483620F6}"/>
              </a:ext>
            </a:extLst>
          </p:cNvPr>
          <p:cNvSpPr>
            <a:spLocks noGrp="1"/>
          </p:cNvSpPr>
          <p:nvPr>
            <p:ph type="dt" sz="half" idx="10"/>
          </p:nvPr>
        </p:nvSpPr>
        <p:spPr/>
        <p:txBody>
          <a:bodyPr/>
          <a:lstStyle>
            <a:lvl1pPr>
              <a:defRPr/>
            </a:lvl1pPr>
          </a:lstStyle>
          <a:p>
            <a:fld id="{1C5438B1-ADEB-204F-8D08-CA73F789F5E8}" type="datetimeFigureOut">
              <a:rPr lang="en-US" altLang="en-US"/>
              <a:pPr/>
              <a:t>6/27/20</a:t>
            </a:fld>
            <a:endParaRPr lang="en-US" altLang="en-US"/>
          </a:p>
        </p:txBody>
      </p:sp>
      <p:sp>
        <p:nvSpPr>
          <p:cNvPr id="5" name="Footer Placeholder 4">
            <a:extLst>
              <a:ext uri="{FF2B5EF4-FFF2-40B4-BE49-F238E27FC236}">
                <a16:creationId xmlns:a16="http://schemas.microsoft.com/office/drawing/2014/main" id="{39B45025-D4A3-194D-B06A-CD331963F5D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9024B66-37A1-F94E-ADF8-09EC36B88299}"/>
              </a:ext>
            </a:extLst>
          </p:cNvPr>
          <p:cNvSpPr>
            <a:spLocks noGrp="1"/>
          </p:cNvSpPr>
          <p:nvPr>
            <p:ph type="sldNum" sz="quarter" idx="12"/>
          </p:nvPr>
        </p:nvSpPr>
        <p:spPr/>
        <p:txBody>
          <a:bodyPr/>
          <a:lstStyle>
            <a:lvl1pPr>
              <a:defRPr/>
            </a:lvl1pPr>
          </a:lstStyle>
          <a:p>
            <a:fld id="{E49DC7E4-9491-374D-AAA3-074708E635FD}" type="slidenum">
              <a:rPr lang="en-US" altLang="en-US"/>
              <a:pPr/>
              <a:t>‹#›</a:t>
            </a:fld>
            <a:endParaRPr lang="en-US" altLang="en-US"/>
          </a:p>
        </p:txBody>
      </p:sp>
    </p:spTree>
    <p:extLst>
      <p:ext uri="{BB962C8B-B14F-4D97-AF65-F5344CB8AC3E}">
        <p14:creationId xmlns:p14="http://schemas.microsoft.com/office/powerpoint/2010/main" val="114209364"/>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8E020B-154B-904C-B883-22DD750B1203}"/>
              </a:ext>
            </a:extLst>
          </p:cNvPr>
          <p:cNvSpPr>
            <a:spLocks noGrp="1"/>
          </p:cNvSpPr>
          <p:nvPr>
            <p:ph type="dt" sz="half" idx="10"/>
          </p:nvPr>
        </p:nvSpPr>
        <p:spPr/>
        <p:txBody>
          <a:bodyPr/>
          <a:lstStyle>
            <a:lvl1pPr>
              <a:defRPr/>
            </a:lvl1pPr>
          </a:lstStyle>
          <a:p>
            <a:fld id="{C31A3736-54ED-2546-B014-E4A73522815C}" type="datetimeFigureOut">
              <a:rPr lang="en-US" altLang="en-US"/>
              <a:pPr/>
              <a:t>6/27/20</a:t>
            </a:fld>
            <a:endParaRPr lang="en-US" altLang="en-US"/>
          </a:p>
        </p:txBody>
      </p:sp>
      <p:sp>
        <p:nvSpPr>
          <p:cNvPr id="5" name="Footer Placeholder 4">
            <a:extLst>
              <a:ext uri="{FF2B5EF4-FFF2-40B4-BE49-F238E27FC236}">
                <a16:creationId xmlns:a16="http://schemas.microsoft.com/office/drawing/2014/main" id="{116046A7-3D62-3F4B-B39D-384D73DC86D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2A38771-56B7-D241-8EA9-560F4991FCBB}"/>
              </a:ext>
            </a:extLst>
          </p:cNvPr>
          <p:cNvSpPr>
            <a:spLocks noGrp="1"/>
          </p:cNvSpPr>
          <p:nvPr>
            <p:ph type="sldNum" sz="quarter" idx="12"/>
          </p:nvPr>
        </p:nvSpPr>
        <p:spPr/>
        <p:txBody>
          <a:bodyPr/>
          <a:lstStyle>
            <a:lvl1pPr>
              <a:defRPr/>
            </a:lvl1pPr>
          </a:lstStyle>
          <a:p>
            <a:fld id="{F97AB0AF-D6CF-AE41-85F1-0B463816DEA1}" type="slidenum">
              <a:rPr lang="en-US" altLang="en-US"/>
              <a:pPr/>
              <a:t>‹#›</a:t>
            </a:fld>
            <a:endParaRPr lang="en-US" altLang="en-US"/>
          </a:p>
        </p:txBody>
      </p:sp>
    </p:spTree>
    <p:extLst>
      <p:ext uri="{BB962C8B-B14F-4D97-AF65-F5344CB8AC3E}">
        <p14:creationId xmlns:p14="http://schemas.microsoft.com/office/powerpoint/2010/main" val="2472898623"/>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18DF3B-3973-824D-A7BD-BCD9751A97F7}"/>
              </a:ext>
            </a:extLst>
          </p:cNvPr>
          <p:cNvSpPr>
            <a:spLocks noGrp="1"/>
          </p:cNvSpPr>
          <p:nvPr>
            <p:ph type="dt" sz="half" idx="10"/>
          </p:nvPr>
        </p:nvSpPr>
        <p:spPr/>
        <p:txBody>
          <a:bodyPr/>
          <a:lstStyle>
            <a:lvl1pPr>
              <a:defRPr/>
            </a:lvl1pPr>
          </a:lstStyle>
          <a:p>
            <a:fld id="{C4C86FDB-9B75-064E-B4AB-B618303028C5}" type="datetimeFigureOut">
              <a:rPr lang="en-US" altLang="en-US"/>
              <a:pPr/>
              <a:t>6/27/20</a:t>
            </a:fld>
            <a:endParaRPr lang="en-US" altLang="en-US"/>
          </a:p>
        </p:txBody>
      </p:sp>
      <p:sp>
        <p:nvSpPr>
          <p:cNvPr id="5" name="Footer Placeholder 4">
            <a:extLst>
              <a:ext uri="{FF2B5EF4-FFF2-40B4-BE49-F238E27FC236}">
                <a16:creationId xmlns:a16="http://schemas.microsoft.com/office/drawing/2014/main" id="{218391F3-A366-284B-82CA-35B09F524D0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CC411B6-C663-614F-BF83-BB6FDFB6B5D4}"/>
              </a:ext>
            </a:extLst>
          </p:cNvPr>
          <p:cNvSpPr>
            <a:spLocks noGrp="1"/>
          </p:cNvSpPr>
          <p:nvPr>
            <p:ph type="sldNum" sz="quarter" idx="12"/>
          </p:nvPr>
        </p:nvSpPr>
        <p:spPr/>
        <p:txBody>
          <a:bodyPr/>
          <a:lstStyle>
            <a:lvl1pPr>
              <a:defRPr/>
            </a:lvl1pPr>
          </a:lstStyle>
          <a:p>
            <a:fld id="{72DEB839-4A7F-E644-98DF-34B5758F4A42}" type="slidenum">
              <a:rPr lang="en-US" altLang="en-US"/>
              <a:pPr/>
              <a:t>‹#›</a:t>
            </a:fld>
            <a:endParaRPr lang="en-US" altLang="en-US"/>
          </a:p>
        </p:txBody>
      </p:sp>
    </p:spTree>
    <p:extLst>
      <p:ext uri="{BB962C8B-B14F-4D97-AF65-F5344CB8AC3E}">
        <p14:creationId xmlns:p14="http://schemas.microsoft.com/office/powerpoint/2010/main" val="1958581452"/>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778F9957-C7B1-4447-A7E5-EE72228B02EA}"/>
              </a:ext>
            </a:extLst>
          </p:cNvPr>
          <p:cNvSpPr>
            <a:spLocks noGrp="1"/>
          </p:cNvSpPr>
          <p:nvPr>
            <p:ph type="dt" sz="half" idx="10"/>
          </p:nvPr>
        </p:nvSpPr>
        <p:spPr/>
        <p:txBody>
          <a:bodyPr/>
          <a:lstStyle>
            <a:lvl1pPr>
              <a:defRPr/>
            </a:lvl1pPr>
          </a:lstStyle>
          <a:p>
            <a:fld id="{0234D101-78C8-8543-BD42-18C3814BEA93}" type="datetimeFigureOut">
              <a:rPr lang="en-US" altLang="en-US"/>
              <a:pPr/>
              <a:t>6/27/20</a:t>
            </a:fld>
            <a:endParaRPr lang="en-US" altLang="en-US"/>
          </a:p>
        </p:txBody>
      </p:sp>
      <p:sp>
        <p:nvSpPr>
          <p:cNvPr id="6" name="Footer Placeholder 4">
            <a:extLst>
              <a:ext uri="{FF2B5EF4-FFF2-40B4-BE49-F238E27FC236}">
                <a16:creationId xmlns:a16="http://schemas.microsoft.com/office/drawing/2014/main" id="{90958B15-F6B6-9943-A05E-81353D82D1F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3C1694D-B0BA-1D46-81EC-3405DFC1C3FC}"/>
              </a:ext>
            </a:extLst>
          </p:cNvPr>
          <p:cNvSpPr>
            <a:spLocks noGrp="1"/>
          </p:cNvSpPr>
          <p:nvPr>
            <p:ph type="sldNum" sz="quarter" idx="12"/>
          </p:nvPr>
        </p:nvSpPr>
        <p:spPr/>
        <p:txBody>
          <a:bodyPr/>
          <a:lstStyle>
            <a:lvl1pPr>
              <a:defRPr/>
            </a:lvl1pPr>
          </a:lstStyle>
          <a:p>
            <a:fld id="{A4CBC37B-8C83-3347-9774-11EFEA233D45}" type="slidenum">
              <a:rPr lang="en-US" altLang="en-US"/>
              <a:pPr/>
              <a:t>‹#›</a:t>
            </a:fld>
            <a:endParaRPr lang="en-US" altLang="en-US"/>
          </a:p>
        </p:txBody>
      </p:sp>
    </p:spTree>
    <p:extLst>
      <p:ext uri="{BB962C8B-B14F-4D97-AF65-F5344CB8AC3E}">
        <p14:creationId xmlns:p14="http://schemas.microsoft.com/office/powerpoint/2010/main" val="787604086"/>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A876079-B112-D443-8397-D5FB8A2C47AF}"/>
              </a:ext>
            </a:extLst>
          </p:cNvPr>
          <p:cNvSpPr>
            <a:spLocks noGrp="1"/>
          </p:cNvSpPr>
          <p:nvPr>
            <p:ph type="dt" sz="half" idx="10"/>
          </p:nvPr>
        </p:nvSpPr>
        <p:spPr/>
        <p:txBody>
          <a:bodyPr/>
          <a:lstStyle>
            <a:lvl1pPr>
              <a:defRPr/>
            </a:lvl1pPr>
          </a:lstStyle>
          <a:p>
            <a:fld id="{A48589B7-8CDB-CD47-8370-97A0661A9ECE}" type="datetimeFigureOut">
              <a:rPr lang="en-US" altLang="en-US"/>
              <a:pPr/>
              <a:t>6/27/20</a:t>
            </a:fld>
            <a:endParaRPr lang="en-US" altLang="en-US"/>
          </a:p>
        </p:txBody>
      </p:sp>
      <p:sp>
        <p:nvSpPr>
          <p:cNvPr id="8" name="Footer Placeholder 4">
            <a:extLst>
              <a:ext uri="{FF2B5EF4-FFF2-40B4-BE49-F238E27FC236}">
                <a16:creationId xmlns:a16="http://schemas.microsoft.com/office/drawing/2014/main" id="{BFC828C6-3F6E-0D4D-B9C1-12F2EC4FB11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A3DD9937-23BE-C94A-A8B4-6EEF787A4B0A}"/>
              </a:ext>
            </a:extLst>
          </p:cNvPr>
          <p:cNvSpPr>
            <a:spLocks noGrp="1"/>
          </p:cNvSpPr>
          <p:nvPr>
            <p:ph type="sldNum" sz="quarter" idx="12"/>
          </p:nvPr>
        </p:nvSpPr>
        <p:spPr/>
        <p:txBody>
          <a:bodyPr/>
          <a:lstStyle>
            <a:lvl1pPr>
              <a:defRPr/>
            </a:lvl1pPr>
          </a:lstStyle>
          <a:p>
            <a:fld id="{17DB34FD-B84B-0B4D-8D0B-EB6C0C6DF4ED}" type="slidenum">
              <a:rPr lang="en-US" altLang="en-US"/>
              <a:pPr/>
              <a:t>‹#›</a:t>
            </a:fld>
            <a:endParaRPr lang="en-US" altLang="en-US"/>
          </a:p>
        </p:txBody>
      </p:sp>
    </p:spTree>
    <p:extLst>
      <p:ext uri="{BB962C8B-B14F-4D97-AF65-F5344CB8AC3E}">
        <p14:creationId xmlns:p14="http://schemas.microsoft.com/office/powerpoint/2010/main" val="253602768"/>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A3AEB213-D2CC-EC4C-8D84-25364841DCA1}"/>
              </a:ext>
            </a:extLst>
          </p:cNvPr>
          <p:cNvSpPr>
            <a:spLocks noGrp="1"/>
          </p:cNvSpPr>
          <p:nvPr>
            <p:ph type="dt" sz="half" idx="10"/>
          </p:nvPr>
        </p:nvSpPr>
        <p:spPr/>
        <p:txBody>
          <a:bodyPr/>
          <a:lstStyle>
            <a:lvl1pPr>
              <a:defRPr/>
            </a:lvl1pPr>
          </a:lstStyle>
          <a:p>
            <a:fld id="{5030CA33-D725-894B-A9CD-9560F879CF93}" type="datetimeFigureOut">
              <a:rPr lang="en-US" altLang="en-US"/>
              <a:pPr/>
              <a:t>6/27/20</a:t>
            </a:fld>
            <a:endParaRPr lang="en-US" altLang="en-US"/>
          </a:p>
        </p:txBody>
      </p:sp>
      <p:sp>
        <p:nvSpPr>
          <p:cNvPr id="4" name="Footer Placeholder 4">
            <a:extLst>
              <a:ext uri="{FF2B5EF4-FFF2-40B4-BE49-F238E27FC236}">
                <a16:creationId xmlns:a16="http://schemas.microsoft.com/office/drawing/2014/main" id="{F1A4C692-6410-4B41-8019-B8D04333B16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BE4598A-0C6D-3141-98FF-7FD4628DA4F7}"/>
              </a:ext>
            </a:extLst>
          </p:cNvPr>
          <p:cNvSpPr>
            <a:spLocks noGrp="1"/>
          </p:cNvSpPr>
          <p:nvPr>
            <p:ph type="sldNum" sz="quarter" idx="12"/>
          </p:nvPr>
        </p:nvSpPr>
        <p:spPr/>
        <p:txBody>
          <a:bodyPr/>
          <a:lstStyle>
            <a:lvl1pPr>
              <a:defRPr/>
            </a:lvl1pPr>
          </a:lstStyle>
          <a:p>
            <a:fld id="{19A1A007-FC36-5B4F-9FF5-42F6133D18DC}" type="slidenum">
              <a:rPr lang="en-US" altLang="en-US"/>
              <a:pPr/>
              <a:t>‹#›</a:t>
            </a:fld>
            <a:endParaRPr lang="en-US" altLang="en-US"/>
          </a:p>
        </p:txBody>
      </p:sp>
    </p:spTree>
    <p:extLst>
      <p:ext uri="{BB962C8B-B14F-4D97-AF65-F5344CB8AC3E}">
        <p14:creationId xmlns:p14="http://schemas.microsoft.com/office/powerpoint/2010/main" val="3657642901"/>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CD1F752-FAFC-F24B-8FEA-E7121A2B2A48}"/>
              </a:ext>
            </a:extLst>
          </p:cNvPr>
          <p:cNvSpPr>
            <a:spLocks noGrp="1"/>
          </p:cNvSpPr>
          <p:nvPr>
            <p:ph type="dt" sz="half" idx="10"/>
          </p:nvPr>
        </p:nvSpPr>
        <p:spPr/>
        <p:txBody>
          <a:bodyPr/>
          <a:lstStyle>
            <a:lvl1pPr>
              <a:defRPr/>
            </a:lvl1pPr>
          </a:lstStyle>
          <a:p>
            <a:fld id="{36859E8A-D9BB-144D-BA40-FF8440CE247E}" type="datetimeFigureOut">
              <a:rPr lang="en-US" altLang="en-US"/>
              <a:pPr/>
              <a:t>6/27/20</a:t>
            </a:fld>
            <a:endParaRPr lang="en-US" altLang="en-US"/>
          </a:p>
        </p:txBody>
      </p:sp>
      <p:sp>
        <p:nvSpPr>
          <p:cNvPr id="3" name="Footer Placeholder 4">
            <a:extLst>
              <a:ext uri="{FF2B5EF4-FFF2-40B4-BE49-F238E27FC236}">
                <a16:creationId xmlns:a16="http://schemas.microsoft.com/office/drawing/2014/main" id="{B59156CE-B2BB-CA48-8659-F9CD43BC72AF}"/>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C9CFEF9A-CD27-AA4B-BBFB-DE95526ECA28}"/>
              </a:ext>
            </a:extLst>
          </p:cNvPr>
          <p:cNvSpPr>
            <a:spLocks noGrp="1"/>
          </p:cNvSpPr>
          <p:nvPr>
            <p:ph type="sldNum" sz="quarter" idx="12"/>
          </p:nvPr>
        </p:nvSpPr>
        <p:spPr/>
        <p:txBody>
          <a:bodyPr/>
          <a:lstStyle>
            <a:lvl1pPr>
              <a:defRPr/>
            </a:lvl1pPr>
          </a:lstStyle>
          <a:p>
            <a:fld id="{2B3F7997-0907-0E49-930E-C909EA6DE048}" type="slidenum">
              <a:rPr lang="en-US" altLang="en-US"/>
              <a:pPr/>
              <a:t>‹#›</a:t>
            </a:fld>
            <a:endParaRPr lang="en-US" altLang="en-US"/>
          </a:p>
        </p:txBody>
      </p:sp>
    </p:spTree>
    <p:extLst>
      <p:ext uri="{BB962C8B-B14F-4D97-AF65-F5344CB8AC3E}">
        <p14:creationId xmlns:p14="http://schemas.microsoft.com/office/powerpoint/2010/main" val="1005440212"/>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D0214B2-E38E-CC40-A056-6486FEBD085D}"/>
              </a:ext>
            </a:extLst>
          </p:cNvPr>
          <p:cNvSpPr>
            <a:spLocks noGrp="1"/>
          </p:cNvSpPr>
          <p:nvPr>
            <p:ph type="dt" sz="half" idx="10"/>
          </p:nvPr>
        </p:nvSpPr>
        <p:spPr/>
        <p:txBody>
          <a:bodyPr/>
          <a:lstStyle>
            <a:lvl1pPr>
              <a:defRPr/>
            </a:lvl1pPr>
          </a:lstStyle>
          <a:p>
            <a:fld id="{D45E8F6C-638C-B944-BDAC-49315F5C5284}" type="datetimeFigureOut">
              <a:rPr lang="en-US" altLang="en-US"/>
              <a:pPr/>
              <a:t>6/27/20</a:t>
            </a:fld>
            <a:endParaRPr lang="en-US" altLang="en-US"/>
          </a:p>
        </p:txBody>
      </p:sp>
      <p:sp>
        <p:nvSpPr>
          <p:cNvPr id="6" name="Footer Placeholder 4">
            <a:extLst>
              <a:ext uri="{FF2B5EF4-FFF2-40B4-BE49-F238E27FC236}">
                <a16:creationId xmlns:a16="http://schemas.microsoft.com/office/drawing/2014/main" id="{2B02A419-0E1F-764C-B77B-F08F13FCD7A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2C4EFF9-29BB-134E-81FB-EC9FD1B90C72}"/>
              </a:ext>
            </a:extLst>
          </p:cNvPr>
          <p:cNvSpPr>
            <a:spLocks noGrp="1"/>
          </p:cNvSpPr>
          <p:nvPr>
            <p:ph type="sldNum" sz="quarter" idx="12"/>
          </p:nvPr>
        </p:nvSpPr>
        <p:spPr/>
        <p:txBody>
          <a:bodyPr/>
          <a:lstStyle>
            <a:lvl1pPr>
              <a:defRPr/>
            </a:lvl1pPr>
          </a:lstStyle>
          <a:p>
            <a:fld id="{72CEC24E-0F90-4F4E-877D-B5218E9406E7}" type="slidenum">
              <a:rPr lang="en-US" altLang="en-US"/>
              <a:pPr/>
              <a:t>‹#›</a:t>
            </a:fld>
            <a:endParaRPr lang="en-US" altLang="en-US"/>
          </a:p>
        </p:txBody>
      </p:sp>
    </p:spTree>
    <p:extLst>
      <p:ext uri="{BB962C8B-B14F-4D97-AF65-F5344CB8AC3E}">
        <p14:creationId xmlns:p14="http://schemas.microsoft.com/office/powerpoint/2010/main" val="4238251515"/>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EA97711-FD8A-804D-8EEC-1D9C0E1EE9B4}"/>
              </a:ext>
            </a:extLst>
          </p:cNvPr>
          <p:cNvSpPr>
            <a:spLocks noGrp="1"/>
          </p:cNvSpPr>
          <p:nvPr>
            <p:ph type="dt" sz="half" idx="10"/>
          </p:nvPr>
        </p:nvSpPr>
        <p:spPr/>
        <p:txBody>
          <a:bodyPr/>
          <a:lstStyle>
            <a:lvl1pPr>
              <a:defRPr/>
            </a:lvl1pPr>
          </a:lstStyle>
          <a:p>
            <a:fld id="{BA45D16E-17ED-BE45-97A5-0ACA87D8811A}" type="datetimeFigureOut">
              <a:rPr lang="en-US" altLang="en-US"/>
              <a:pPr/>
              <a:t>6/27/20</a:t>
            </a:fld>
            <a:endParaRPr lang="en-US" altLang="en-US"/>
          </a:p>
        </p:txBody>
      </p:sp>
      <p:sp>
        <p:nvSpPr>
          <p:cNvPr id="6" name="Footer Placeholder 4">
            <a:extLst>
              <a:ext uri="{FF2B5EF4-FFF2-40B4-BE49-F238E27FC236}">
                <a16:creationId xmlns:a16="http://schemas.microsoft.com/office/drawing/2014/main" id="{181228C7-FFEB-C844-85B1-52B51CB869F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A893538-9722-C041-A1CF-EEC35F2E5A00}"/>
              </a:ext>
            </a:extLst>
          </p:cNvPr>
          <p:cNvSpPr>
            <a:spLocks noGrp="1"/>
          </p:cNvSpPr>
          <p:nvPr>
            <p:ph type="sldNum" sz="quarter" idx="12"/>
          </p:nvPr>
        </p:nvSpPr>
        <p:spPr/>
        <p:txBody>
          <a:bodyPr/>
          <a:lstStyle>
            <a:lvl1pPr>
              <a:defRPr/>
            </a:lvl1pPr>
          </a:lstStyle>
          <a:p>
            <a:fld id="{15D7BCDB-BF8C-7144-9C9D-873DBB72D525}" type="slidenum">
              <a:rPr lang="en-US" altLang="en-US"/>
              <a:pPr/>
              <a:t>‹#›</a:t>
            </a:fld>
            <a:endParaRPr lang="en-US" altLang="en-US"/>
          </a:p>
        </p:txBody>
      </p:sp>
    </p:spTree>
    <p:extLst>
      <p:ext uri="{BB962C8B-B14F-4D97-AF65-F5344CB8AC3E}">
        <p14:creationId xmlns:p14="http://schemas.microsoft.com/office/powerpoint/2010/main" val="652359824"/>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A0B03AB-0857-4E43-B9CF-DA8220771412}"/>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8AFD2937-53D1-3946-8D15-5F8EAF4130E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B7C3EAB-9C4B-5449-91FE-D8BF6CDAEF04}"/>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040B93D0-AB6C-2C47-8599-6EC54437ECA8}" type="datetimeFigureOut">
              <a:rPr lang="en-US" altLang="en-US"/>
              <a:pPr/>
              <a:t>6/27/20</a:t>
            </a:fld>
            <a:endParaRPr lang="en-US" altLang="en-US"/>
          </a:p>
        </p:txBody>
      </p:sp>
      <p:sp>
        <p:nvSpPr>
          <p:cNvPr id="5" name="Footer Placeholder 4">
            <a:extLst>
              <a:ext uri="{FF2B5EF4-FFF2-40B4-BE49-F238E27FC236}">
                <a16:creationId xmlns:a16="http://schemas.microsoft.com/office/drawing/2014/main" id="{144066BA-8474-A642-9533-BF17C0A7B1A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C5A3176D-D854-0448-B3BB-79D3E82656C8}"/>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F2F72A72-E5FD-3340-99AF-0E9B5C77EAF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ctr" defTabSz="457200" rtl="0" fontAlgn="base">
        <a:spcBef>
          <a:spcPct val="0"/>
        </a:spcBef>
        <a:spcAft>
          <a:spcPct val="0"/>
        </a:spcAft>
        <a:defRPr sz="4400" kern="1200">
          <a:solidFill>
            <a:schemeClr val="tx1"/>
          </a:solidFill>
          <a:latin typeface="+mj-lt"/>
          <a:ea typeface="ＭＳ Ｐゴシック"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n-lt"/>
          <a:ea typeface="ＭＳ Ｐゴシック" panose="020B0600070205080204" pitchFamily="34" charset="-128"/>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ＭＳ Ｐゴシック" panose="020B0600070205080204" pitchFamily="34" charset="-128"/>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ＭＳ Ｐゴシック" panose="020B0600070205080204" pitchFamily="34" charset="-128"/>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video" Target="https://www.youtube.com/embed/yhX2aT-ee8s?feature=oembed"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3C967A-F73E-2046-BCB4-06FD6DB6E882}"/>
              </a:ext>
            </a:extLst>
          </p:cNvPr>
          <p:cNvPicPr>
            <a:picLocks noChangeAspect="1"/>
          </p:cNvPicPr>
          <p:nvPr/>
        </p:nvPicPr>
        <p:blipFill>
          <a:blip r:embed="rId2"/>
          <a:stretch>
            <a:fillRect/>
          </a:stretch>
        </p:blipFill>
        <p:spPr>
          <a:xfrm>
            <a:off x="-1636541" y="0"/>
            <a:ext cx="12192000" cy="6858000"/>
          </a:xfrm>
          <a:prstGeom prst="rect">
            <a:avLst/>
          </a:prstGeom>
        </p:spPr>
      </p:pic>
    </p:spTree>
    <p:extLst>
      <p:ext uri="{BB962C8B-B14F-4D97-AF65-F5344CB8AC3E}">
        <p14:creationId xmlns:p14="http://schemas.microsoft.com/office/powerpoint/2010/main" val="7650064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descr="You Won't Believe This Desert Miracle">
            <a:hlinkClick r:id="" action="ppaction://media"/>
            <a:extLst>
              <a:ext uri="{FF2B5EF4-FFF2-40B4-BE49-F238E27FC236}">
                <a16:creationId xmlns:a16="http://schemas.microsoft.com/office/drawing/2014/main" id="{A973F7E2-F9BB-1A4A-A452-B81799B27C31}"/>
              </a:ext>
            </a:extLst>
          </p:cNvPr>
          <p:cNvPicPr>
            <a:picLocks noRot="1" noChangeAspect="1"/>
          </p:cNvPicPr>
          <p:nvPr>
            <a:videoFile r:link="rId1"/>
          </p:nvPr>
        </p:nvPicPr>
        <p:blipFill>
          <a:blip r:embed="rId3"/>
          <a:stretch>
            <a:fillRect/>
          </a:stretch>
        </p:blipFill>
        <p:spPr>
          <a:xfrm>
            <a:off x="66261" y="894522"/>
            <a:ext cx="9077739" cy="5106228"/>
          </a:xfrm>
          <a:prstGeom prst="rect">
            <a:avLst/>
          </a:prstGeom>
        </p:spPr>
      </p:pic>
    </p:spTree>
    <p:extLst>
      <p:ext uri="{BB962C8B-B14F-4D97-AF65-F5344CB8AC3E}">
        <p14:creationId xmlns:p14="http://schemas.microsoft.com/office/powerpoint/2010/main" val="9616935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 name="Picture 1" descr="A cup of coffee&#10;&#10;Description automatically generated">
            <a:extLst>
              <a:ext uri="{FF2B5EF4-FFF2-40B4-BE49-F238E27FC236}">
                <a16:creationId xmlns:a16="http://schemas.microsoft.com/office/drawing/2014/main" id="{15389CCB-623B-164D-A2F0-2675A35B79FC}"/>
              </a:ext>
            </a:extLst>
          </p:cNvPr>
          <p:cNvPicPr>
            <a:picLocks noChangeAspect="1"/>
          </p:cNvPicPr>
          <p:nvPr/>
        </p:nvPicPr>
        <p:blipFill rotWithShape="1">
          <a:blip r:embed="rId2"/>
          <a:srcRect l="21603" r="-1" b="-1"/>
          <a:stretch/>
        </p:blipFill>
        <p:spPr>
          <a:xfrm>
            <a:off x="241299" y="321733"/>
            <a:ext cx="8661401" cy="6214534"/>
          </a:xfrm>
          <a:prstGeom prst="rect">
            <a:avLst/>
          </a:prstGeom>
        </p:spPr>
      </p:pic>
    </p:spTree>
    <p:extLst>
      <p:ext uri="{BB962C8B-B14F-4D97-AF65-F5344CB8AC3E}">
        <p14:creationId xmlns:p14="http://schemas.microsoft.com/office/powerpoint/2010/main" val="1182186035"/>
      </p:ext>
    </p:extLst>
  </p:cSld>
  <p:clrMapOvr>
    <a:overrideClrMapping bg1="dk1" tx1="lt1" bg2="dk2" tx2="lt2" accent1="accent1" accent2="accent2" accent3="accent3" accent4="accent4" accent5="accent5" accent6="accent6" hlink="hlink" folHlink="folHlink"/>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F939A23-6599-6849-A9BD-CAC3E58A8D52}"/>
              </a:ext>
            </a:extLst>
          </p:cNvPr>
          <p:cNvPicPr>
            <a:picLocks noChangeAspect="1"/>
          </p:cNvPicPr>
          <p:nvPr/>
        </p:nvPicPr>
        <p:blipFill rotWithShape="1">
          <a:blip r:embed="rId2"/>
          <a:srcRect r="46675"/>
          <a:stretch/>
        </p:blipFill>
        <p:spPr>
          <a:xfrm>
            <a:off x="2642616" y="10"/>
            <a:ext cx="6501384" cy="6857990"/>
          </a:xfrm>
          <a:prstGeom prst="rect">
            <a:avLst/>
          </a:prstGeom>
        </p:spPr>
      </p:pic>
      <p:sp>
        <p:nvSpPr>
          <p:cNvPr id="10" name="Rectangle 9">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7FD6C44-2394-B24F-B14D-9DE5A3FFEA4F}"/>
              </a:ext>
            </a:extLst>
          </p:cNvPr>
          <p:cNvSpPr>
            <a:spLocks noGrp="1"/>
          </p:cNvSpPr>
          <p:nvPr>
            <p:ph type="title"/>
          </p:nvPr>
        </p:nvSpPr>
        <p:spPr>
          <a:xfrm>
            <a:off x="358485" y="1122363"/>
            <a:ext cx="3017520" cy="3204134"/>
          </a:xfrm>
        </p:spPr>
        <p:txBody>
          <a:bodyPr vert="horz" lIns="91440" tIns="45720" rIns="91440" bIns="45720" rtlCol="0" anchor="b">
            <a:normAutofit/>
          </a:bodyPr>
          <a:lstStyle/>
          <a:p>
            <a:pPr algn="l" defTabSz="914400">
              <a:lnSpc>
                <a:spcPct val="90000"/>
              </a:lnSpc>
            </a:pPr>
            <a:r>
              <a:rPr lang="en-US" sz="4200">
                <a:ea typeface="+mj-ea"/>
              </a:rPr>
              <a:t>II. Hazardous Work</a:t>
            </a: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0369095"/>
      </p:ext>
    </p:extLst>
  </p:cSld>
  <p:clrMapOvr>
    <a:overrideClrMapping bg1="dk1" tx1="lt1" bg2="dk2" tx2="lt2" accent1="accent1" accent2="accent2" accent3="accent3" accent4="accent4" accent5="accent5" accent6="accent6" hlink="hlink" folHlink="folHlink"/>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93D6408-E1C2-1B40-8D85-EF36368B2FAD}"/>
              </a:ext>
            </a:extLst>
          </p:cNvPr>
          <p:cNvPicPr>
            <a:picLocks noChangeAspect="1"/>
          </p:cNvPicPr>
          <p:nvPr/>
        </p:nvPicPr>
        <p:blipFill rotWithShape="1">
          <a:blip r:embed="rId2"/>
          <a:srcRect t="9393" r="9091"/>
          <a:stretch/>
        </p:blipFill>
        <p:spPr>
          <a:xfrm>
            <a:off x="20" y="10"/>
            <a:ext cx="9143980" cy="6857990"/>
          </a:xfrm>
          <a:prstGeom prst="rect">
            <a:avLst/>
          </a:prstGeom>
        </p:spPr>
      </p:pic>
      <p:sp>
        <p:nvSpPr>
          <p:cNvPr id="10" name="Rectangle 9">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275867" y="-10136"/>
            <a:ext cx="4592270" cy="9144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5BEC8B8-828F-6C4C-B4CD-1F34DF44D258}"/>
              </a:ext>
            </a:extLst>
          </p:cNvPr>
          <p:cNvSpPr>
            <a:spLocks noGrp="1"/>
          </p:cNvSpPr>
          <p:nvPr>
            <p:ph type="title"/>
          </p:nvPr>
        </p:nvSpPr>
        <p:spPr>
          <a:xfrm>
            <a:off x="303414" y="3091928"/>
            <a:ext cx="6808922" cy="2387600"/>
          </a:xfrm>
        </p:spPr>
        <p:txBody>
          <a:bodyPr vert="horz" lIns="91440" tIns="45720" rIns="91440" bIns="45720" rtlCol="0" anchor="b">
            <a:normAutofit/>
          </a:bodyPr>
          <a:lstStyle/>
          <a:p>
            <a:pPr algn="l" defTabSz="914400">
              <a:lnSpc>
                <a:spcPct val="90000"/>
              </a:lnSpc>
            </a:pPr>
            <a:r>
              <a:rPr lang="en-US" sz="5700">
                <a:ea typeface="+mj-ea"/>
              </a:rPr>
              <a:t>III. Zoomed In 100x</a:t>
            </a:r>
          </a:p>
        </p:txBody>
      </p:sp>
      <p:sp>
        <p:nvSpPr>
          <p:cNvPr id="12" name="Rectangle: Rounded Corners 11">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7339422"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2261237"/>
      </p:ext>
    </p:extLst>
  </p:cSld>
  <p:clrMapOvr>
    <a:overrideClrMapping bg1="dk1" tx1="lt1" bg2="dk2" tx2="lt2" accent1="accent1" accent2="accent2" accent3="accent3" accent4="accent4" accent5="accent5" accent6="accent6" hlink="hlink" folHlink="folHlink"/>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142C7-8BAA-CE4B-9C27-27D93AF790B1}"/>
              </a:ext>
            </a:extLst>
          </p:cNvPr>
          <p:cNvSpPr>
            <a:spLocks noGrp="1"/>
          </p:cNvSpPr>
          <p:nvPr>
            <p:ph type="title"/>
          </p:nvPr>
        </p:nvSpPr>
        <p:spPr>
          <a:xfrm>
            <a:off x="159026" y="3697941"/>
            <a:ext cx="8825948" cy="1633355"/>
          </a:xfrm>
        </p:spPr>
        <p:txBody>
          <a:bodyPr/>
          <a:lstStyle/>
          <a:p>
            <a:r>
              <a:rPr lang="en-US" sz="4000" dirty="0">
                <a:solidFill>
                  <a:schemeClr val="bg1"/>
                </a:solidFill>
                <a:effectLst>
                  <a:outerShdw blurRad="50800" dist="38100" dir="2700000" algn="tl" rotWithShape="0">
                    <a:prstClr val="black">
                      <a:alpha val="40000"/>
                    </a:prstClr>
                  </a:outerShdw>
                </a:effectLst>
              </a:rPr>
              <a:t>If GOD hadn’t been for us</a:t>
            </a:r>
            <a:br>
              <a:rPr lang="en-US" sz="4000" dirty="0">
                <a:solidFill>
                  <a:schemeClr val="bg1"/>
                </a:solidFill>
                <a:effectLst>
                  <a:outerShdw blurRad="50800" dist="38100" dir="2700000" algn="tl" rotWithShape="0">
                    <a:prstClr val="black">
                      <a:alpha val="40000"/>
                    </a:prstClr>
                  </a:outerShdw>
                </a:effectLst>
              </a:rPr>
            </a:br>
            <a:r>
              <a:rPr lang="en-US" sz="4000" dirty="0">
                <a:solidFill>
                  <a:schemeClr val="bg1"/>
                </a:solidFill>
                <a:effectLst>
                  <a:outerShdw blurRad="50800" dist="38100" dir="2700000" algn="tl" rotWithShape="0">
                    <a:prstClr val="black">
                      <a:alpha val="40000"/>
                    </a:prstClr>
                  </a:outerShdw>
                </a:effectLst>
              </a:rPr>
              <a:t>	—all together now, Israel, sing out!—</a:t>
            </a:r>
            <a:br>
              <a:rPr lang="en-US" sz="4000" dirty="0">
                <a:solidFill>
                  <a:schemeClr val="bg1"/>
                </a:solidFill>
                <a:effectLst>
                  <a:outerShdw blurRad="50800" dist="38100" dir="2700000" algn="tl" rotWithShape="0">
                    <a:prstClr val="black">
                      <a:alpha val="40000"/>
                    </a:prstClr>
                  </a:outerShdw>
                </a:effectLst>
              </a:rPr>
            </a:br>
            <a:r>
              <a:rPr lang="en-US" sz="4000" dirty="0">
                <a:solidFill>
                  <a:schemeClr val="bg1"/>
                </a:solidFill>
                <a:effectLst>
                  <a:outerShdw blurRad="50800" dist="38100" dir="2700000" algn="tl" rotWithShape="0">
                    <a:prstClr val="black">
                      <a:alpha val="40000"/>
                    </a:prstClr>
                  </a:outerShdw>
                </a:effectLst>
              </a:rPr>
              <a:t>	If GOD hadn’t been for us</a:t>
            </a:r>
            <a:br>
              <a:rPr lang="en-US" sz="4000" dirty="0">
                <a:solidFill>
                  <a:schemeClr val="bg1"/>
                </a:solidFill>
                <a:effectLst>
                  <a:outerShdw blurRad="50800" dist="38100" dir="2700000" algn="tl" rotWithShape="0">
                    <a:prstClr val="black">
                      <a:alpha val="40000"/>
                    </a:prstClr>
                  </a:outerShdw>
                </a:effectLst>
              </a:rPr>
            </a:br>
            <a:r>
              <a:rPr lang="en-US" sz="4000" dirty="0">
                <a:solidFill>
                  <a:schemeClr val="bg1"/>
                </a:solidFill>
                <a:effectLst>
                  <a:outerShdw blurRad="50800" dist="38100" dir="2700000" algn="tl" rotWithShape="0">
                    <a:prstClr val="black">
                      <a:alpha val="40000"/>
                    </a:prstClr>
                  </a:outerShdw>
                </a:effectLst>
              </a:rPr>
              <a:t>	when everyone went against us,</a:t>
            </a:r>
            <a:br>
              <a:rPr lang="en-US" sz="4000" dirty="0">
                <a:solidFill>
                  <a:schemeClr val="bg1"/>
                </a:solidFill>
                <a:effectLst>
                  <a:outerShdw blurRad="50800" dist="38100" dir="2700000" algn="tl" rotWithShape="0">
                    <a:prstClr val="black">
                      <a:alpha val="40000"/>
                    </a:prstClr>
                  </a:outerShdw>
                </a:effectLst>
              </a:rPr>
            </a:br>
            <a:r>
              <a:rPr lang="en-US" sz="4000" dirty="0">
                <a:solidFill>
                  <a:schemeClr val="bg1"/>
                </a:solidFill>
                <a:effectLst>
                  <a:outerShdw blurRad="50800" dist="38100" dir="2700000" algn="tl" rotWithShape="0">
                    <a:prstClr val="black">
                      <a:alpha val="40000"/>
                    </a:prstClr>
                  </a:outerShdw>
                </a:effectLst>
              </a:rPr>
              <a:t>	We would have been swallowed alive</a:t>
            </a:r>
            <a:br>
              <a:rPr lang="en-US" sz="4000" dirty="0">
                <a:solidFill>
                  <a:schemeClr val="bg1"/>
                </a:solidFill>
                <a:effectLst>
                  <a:outerShdw blurRad="50800" dist="38100" dir="2700000" algn="tl" rotWithShape="0">
                    <a:prstClr val="black">
                      <a:alpha val="40000"/>
                    </a:prstClr>
                  </a:outerShdw>
                </a:effectLst>
              </a:rPr>
            </a:br>
            <a:r>
              <a:rPr lang="en-US" sz="4000" dirty="0">
                <a:solidFill>
                  <a:schemeClr val="bg1"/>
                </a:solidFill>
                <a:effectLst>
                  <a:outerShdw blurRad="50800" dist="38100" dir="2700000" algn="tl" rotWithShape="0">
                    <a:prstClr val="black">
                      <a:alpha val="40000"/>
                    </a:prstClr>
                  </a:outerShdw>
                </a:effectLst>
              </a:rPr>
              <a:t>	by their violent anger,</a:t>
            </a:r>
            <a:br>
              <a:rPr lang="en-US" sz="4000" dirty="0">
                <a:solidFill>
                  <a:schemeClr val="bg1"/>
                </a:solidFill>
                <a:effectLst>
                  <a:outerShdw blurRad="50800" dist="38100" dir="2700000" algn="tl" rotWithShape="0">
                    <a:prstClr val="black">
                      <a:alpha val="40000"/>
                    </a:prstClr>
                  </a:outerShdw>
                </a:effectLst>
              </a:rPr>
            </a:br>
            <a:br>
              <a:rPr lang="en-US" dirty="0">
                <a:solidFill>
                  <a:schemeClr val="bg1"/>
                </a:solidFill>
                <a:effectLst>
                  <a:outerShdw blurRad="50800" dist="38100" dir="2700000" algn="tl" rotWithShape="0">
                    <a:prstClr val="black">
                      <a:alpha val="40000"/>
                    </a:prstClr>
                  </a:outerShdw>
                </a:effectLst>
              </a:rPr>
            </a:br>
            <a:br>
              <a:rPr lang="en-US" sz="4800" dirty="0">
                <a:solidFill>
                  <a:schemeClr val="bg1"/>
                </a:solidFill>
                <a:effectLst>
                  <a:outerShdw blurRad="50800" dist="38100" dir="2700000" algn="tl" rotWithShape="0">
                    <a:prstClr val="black">
                      <a:alpha val="40000"/>
                    </a:prstClr>
                  </a:outerShdw>
                </a:effectLst>
              </a:rPr>
            </a:br>
            <a:br>
              <a:rPr lang="en-US" sz="4800" dirty="0">
                <a:solidFill>
                  <a:schemeClr val="bg1"/>
                </a:solidFill>
                <a:effectLst>
                  <a:outerShdw blurRad="50800" dist="38100" dir="2700000" algn="tl" rotWithShape="0">
                    <a:prstClr val="black">
                      <a:alpha val="40000"/>
                    </a:prstClr>
                  </a:outerShdw>
                </a:effectLst>
              </a:rPr>
            </a:br>
            <a:endParaRPr lang="en-US" sz="4800" dirty="0">
              <a:solidFill>
                <a:schemeClr val="bg1"/>
              </a:solidFill>
              <a:effectLst>
                <a:outerShdw blurRad="50800" dist="38100" dir="2700000" algn="tl" rotWithShape="0">
                  <a:prstClr val="black">
                    <a:alpha val="40000"/>
                  </a:prstClr>
                </a:outerShdw>
              </a:effectLst>
            </a:endParaRPr>
          </a:p>
        </p:txBody>
      </p:sp>
      <p:sp>
        <p:nvSpPr>
          <p:cNvPr id="3" name="TextBox 2">
            <a:extLst>
              <a:ext uri="{FF2B5EF4-FFF2-40B4-BE49-F238E27FC236}">
                <a16:creationId xmlns:a16="http://schemas.microsoft.com/office/drawing/2014/main" id="{EB3F8C9D-BB10-E843-8F94-E1D6C8957E92}"/>
              </a:ext>
            </a:extLst>
          </p:cNvPr>
          <p:cNvSpPr txBox="1"/>
          <p:nvPr/>
        </p:nvSpPr>
        <p:spPr>
          <a:xfrm>
            <a:off x="457199" y="5815391"/>
            <a:ext cx="4809563" cy="830997"/>
          </a:xfrm>
          <a:prstGeom prst="rect">
            <a:avLst/>
          </a:prstGeom>
          <a:noFill/>
        </p:spPr>
        <p:txBody>
          <a:bodyPr wrap="square" rtlCol="0">
            <a:spAutoFit/>
          </a:bodyPr>
          <a:lstStyle/>
          <a:p>
            <a:r>
              <a:rPr lang="en-US" sz="4800" dirty="0">
                <a:solidFill>
                  <a:schemeClr val="bg1"/>
                </a:solidFill>
                <a:effectLst>
                  <a:outerShdw blurRad="50800" dist="38100" dir="2700000" algn="tl" rotWithShape="0">
                    <a:prstClr val="black">
                      <a:alpha val="40000"/>
                    </a:prstClr>
                  </a:outerShdw>
                </a:effectLst>
                <a:latin typeface="Gill Sans MT" panose="020B0502020104020203" pitchFamily="34" charset="77"/>
              </a:rPr>
              <a:t>- Psalm 124</a:t>
            </a:r>
          </a:p>
        </p:txBody>
      </p:sp>
    </p:spTree>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142C7-8BAA-CE4B-9C27-27D93AF790B1}"/>
              </a:ext>
            </a:extLst>
          </p:cNvPr>
          <p:cNvSpPr>
            <a:spLocks noGrp="1"/>
          </p:cNvSpPr>
          <p:nvPr>
            <p:ph type="title"/>
          </p:nvPr>
        </p:nvSpPr>
        <p:spPr>
          <a:xfrm>
            <a:off x="159026" y="3960158"/>
            <a:ext cx="8825948" cy="1143000"/>
          </a:xfrm>
        </p:spPr>
        <p:txBody>
          <a:bodyPr/>
          <a:lstStyle/>
          <a:p>
            <a:r>
              <a:rPr lang="en-US" sz="4800" dirty="0">
                <a:solidFill>
                  <a:schemeClr val="bg1"/>
                </a:solidFill>
                <a:effectLst>
                  <a:outerShdw blurRad="50800" dist="38100" dir="2700000" algn="tl" rotWithShape="0">
                    <a:prstClr val="black">
                      <a:alpha val="40000"/>
                    </a:prstClr>
                  </a:outerShdw>
                </a:effectLst>
              </a:rPr>
              <a:t>Swept away by the flood of rage,</a:t>
            </a:r>
            <a:br>
              <a:rPr lang="en-US" sz="4800" dirty="0">
                <a:solidFill>
                  <a:schemeClr val="bg1"/>
                </a:solidFill>
                <a:effectLst>
                  <a:outerShdw blurRad="50800" dist="38100" dir="2700000" algn="tl" rotWithShape="0">
                    <a:prstClr val="black">
                      <a:alpha val="40000"/>
                    </a:prstClr>
                  </a:outerShdw>
                </a:effectLst>
              </a:rPr>
            </a:br>
            <a:r>
              <a:rPr lang="en-US" sz="4800" dirty="0">
                <a:solidFill>
                  <a:schemeClr val="bg1"/>
                </a:solidFill>
                <a:effectLst>
                  <a:outerShdw blurRad="50800" dist="38100" dir="2700000" algn="tl" rotWithShape="0">
                    <a:prstClr val="black">
                      <a:alpha val="40000"/>
                    </a:prstClr>
                  </a:outerShdw>
                </a:effectLst>
              </a:rPr>
              <a:t>	drowned in the torrent;</a:t>
            </a:r>
            <a:br>
              <a:rPr lang="en-US" sz="4800" dirty="0">
                <a:solidFill>
                  <a:schemeClr val="bg1"/>
                </a:solidFill>
                <a:effectLst>
                  <a:outerShdw blurRad="50800" dist="38100" dir="2700000" algn="tl" rotWithShape="0">
                    <a:prstClr val="black">
                      <a:alpha val="40000"/>
                    </a:prstClr>
                  </a:outerShdw>
                </a:effectLst>
              </a:rPr>
            </a:br>
            <a:r>
              <a:rPr lang="en-US" sz="4800" dirty="0">
                <a:solidFill>
                  <a:schemeClr val="bg1"/>
                </a:solidFill>
                <a:effectLst>
                  <a:outerShdw blurRad="50800" dist="38100" dir="2700000" algn="tl" rotWithShape="0">
                    <a:prstClr val="black">
                      <a:alpha val="40000"/>
                    </a:prstClr>
                  </a:outerShdw>
                </a:effectLst>
              </a:rPr>
              <a:t>	We would have lost our lives</a:t>
            </a:r>
            <a:br>
              <a:rPr lang="en-US" sz="4800" dirty="0">
                <a:solidFill>
                  <a:schemeClr val="bg1"/>
                </a:solidFill>
                <a:effectLst>
                  <a:outerShdw blurRad="50800" dist="38100" dir="2700000" algn="tl" rotWithShape="0">
                    <a:prstClr val="black">
                      <a:alpha val="40000"/>
                    </a:prstClr>
                  </a:outerShdw>
                </a:effectLst>
              </a:rPr>
            </a:br>
            <a:r>
              <a:rPr lang="en-US" sz="4800" dirty="0">
                <a:solidFill>
                  <a:schemeClr val="bg1"/>
                </a:solidFill>
                <a:effectLst>
                  <a:outerShdw blurRad="50800" dist="38100" dir="2700000" algn="tl" rotWithShape="0">
                    <a:prstClr val="black">
                      <a:alpha val="40000"/>
                    </a:prstClr>
                  </a:outerShdw>
                </a:effectLst>
              </a:rPr>
              <a:t>	in the wild, raging water.</a:t>
            </a:r>
            <a:br>
              <a:rPr lang="en-US" sz="4800" dirty="0">
                <a:solidFill>
                  <a:schemeClr val="bg1"/>
                </a:solidFill>
                <a:effectLst>
                  <a:outerShdw blurRad="50800" dist="38100" dir="2700000" algn="tl" rotWithShape="0">
                    <a:prstClr val="black">
                      <a:alpha val="40000"/>
                    </a:prstClr>
                  </a:outerShdw>
                </a:effectLst>
              </a:rPr>
            </a:br>
            <a:br>
              <a:rPr lang="en-US" sz="4800" dirty="0">
                <a:solidFill>
                  <a:schemeClr val="bg1"/>
                </a:solidFill>
                <a:effectLst>
                  <a:outerShdw blurRad="50800" dist="38100" dir="2700000" algn="tl" rotWithShape="0">
                    <a:prstClr val="black">
                      <a:alpha val="40000"/>
                    </a:prstClr>
                  </a:outerShdw>
                </a:effectLst>
              </a:rPr>
            </a:br>
            <a:br>
              <a:rPr lang="en-US" sz="4800" dirty="0">
                <a:solidFill>
                  <a:schemeClr val="bg1"/>
                </a:solidFill>
                <a:effectLst>
                  <a:outerShdw blurRad="50800" dist="38100" dir="2700000" algn="tl" rotWithShape="0">
                    <a:prstClr val="black">
                      <a:alpha val="40000"/>
                    </a:prstClr>
                  </a:outerShdw>
                </a:effectLst>
              </a:rPr>
            </a:br>
            <a:br>
              <a:rPr lang="en-US" sz="4800" dirty="0">
                <a:solidFill>
                  <a:schemeClr val="bg1"/>
                </a:solidFill>
                <a:effectLst>
                  <a:outerShdw blurRad="50800" dist="38100" dir="2700000" algn="tl" rotWithShape="0">
                    <a:prstClr val="black">
                      <a:alpha val="40000"/>
                    </a:prstClr>
                  </a:outerShdw>
                </a:effectLst>
              </a:rPr>
            </a:br>
            <a:br>
              <a:rPr lang="en-US" sz="6000" dirty="0">
                <a:solidFill>
                  <a:schemeClr val="bg1"/>
                </a:solidFill>
                <a:effectLst>
                  <a:outerShdw blurRad="50800" dist="38100" dir="2700000" algn="tl" rotWithShape="0">
                    <a:prstClr val="black">
                      <a:alpha val="40000"/>
                    </a:prstClr>
                  </a:outerShdw>
                </a:effectLst>
              </a:rPr>
            </a:br>
            <a:endParaRPr lang="en-US" sz="6000" dirty="0">
              <a:solidFill>
                <a:schemeClr val="bg1"/>
              </a:solidFill>
              <a:effectLst>
                <a:outerShdw blurRad="50800" dist="38100" dir="2700000" algn="tl" rotWithShape="0">
                  <a:prstClr val="black">
                    <a:alpha val="40000"/>
                  </a:prstClr>
                </a:outerShdw>
              </a:effectLst>
            </a:endParaRPr>
          </a:p>
        </p:txBody>
      </p:sp>
      <p:sp>
        <p:nvSpPr>
          <p:cNvPr id="3" name="TextBox 2">
            <a:extLst>
              <a:ext uri="{FF2B5EF4-FFF2-40B4-BE49-F238E27FC236}">
                <a16:creationId xmlns:a16="http://schemas.microsoft.com/office/drawing/2014/main" id="{00028046-4FC6-214C-90A3-D93C2416F8EC}"/>
              </a:ext>
            </a:extLst>
          </p:cNvPr>
          <p:cNvSpPr txBox="1"/>
          <p:nvPr/>
        </p:nvSpPr>
        <p:spPr>
          <a:xfrm>
            <a:off x="484094" y="5519555"/>
            <a:ext cx="4809563" cy="830997"/>
          </a:xfrm>
          <a:prstGeom prst="rect">
            <a:avLst/>
          </a:prstGeom>
          <a:noFill/>
        </p:spPr>
        <p:txBody>
          <a:bodyPr wrap="square" rtlCol="0">
            <a:spAutoFit/>
          </a:bodyPr>
          <a:lstStyle/>
          <a:p>
            <a:r>
              <a:rPr lang="en-US" sz="4800" dirty="0">
                <a:solidFill>
                  <a:schemeClr val="bg1"/>
                </a:solidFill>
                <a:effectLst>
                  <a:outerShdw blurRad="50800" dist="38100" dir="2700000" algn="tl" rotWithShape="0">
                    <a:prstClr val="black">
                      <a:alpha val="40000"/>
                    </a:prstClr>
                  </a:outerShdw>
                </a:effectLst>
                <a:latin typeface="Gill Sans MT" panose="020B0502020104020203" pitchFamily="34" charset="77"/>
              </a:rPr>
              <a:t>- Psalm 124</a:t>
            </a:r>
          </a:p>
        </p:txBody>
      </p:sp>
    </p:spTree>
    <p:extLst>
      <p:ext uri="{BB962C8B-B14F-4D97-AF65-F5344CB8AC3E}">
        <p14:creationId xmlns:p14="http://schemas.microsoft.com/office/powerpoint/2010/main" val="483132042"/>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142C7-8BAA-CE4B-9C27-27D93AF790B1}"/>
              </a:ext>
            </a:extLst>
          </p:cNvPr>
          <p:cNvSpPr>
            <a:spLocks noGrp="1"/>
          </p:cNvSpPr>
          <p:nvPr>
            <p:ph type="title"/>
          </p:nvPr>
        </p:nvSpPr>
        <p:spPr>
          <a:xfrm>
            <a:off x="159026" y="2857500"/>
            <a:ext cx="8825948" cy="1143000"/>
          </a:xfrm>
        </p:spPr>
        <p:txBody>
          <a:bodyPr/>
          <a:lstStyle/>
          <a:p>
            <a:r>
              <a:rPr lang="en-US" sz="5400" dirty="0">
                <a:solidFill>
                  <a:schemeClr val="bg1"/>
                </a:solidFill>
                <a:effectLst>
                  <a:outerShdw blurRad="50800" dist="38100" dir="2700000" algn="tl" rotWithShape="0">
                    <a:prstClr val="black">
                      <a:alpha val="40000"/>
                    </a:prstClr>
                  </a:outerShdw>
                </a:effectLst>
              </a:rPr>
              <a:t>Oh, blessed be GOD!</a:t>
            </a:r>
            <a:br>
              <a:rPr lang="en-US" sz="5400" dirty="0">
                <a:solidFill>
                  <a:schemeClr val="bg1"/>
                </a:solidFill>
                <a:effectLst>
                  <a:outerShdw blurRad="50800" dist="38100" dir="2700000" algn="tl" rotWithShape="0">
                    <a:prstClr val="black">
                      <a:alpha val="40000"/>
                    </a:prstClr>
                  </a:outerShdw>
                </a:effectLst>
              </a:rPr>
            </a:br>
            <a:r>
              <a:rPr lang="en-US" sz="5400" dirty="0">
                <a:solidFill>
                  <a:schemeClr val="bg1"/>
                </a:solidFill>
                <a:effectLst>
                  <a:outerShdw blurRad="50800" dist="38100" dir="2700000" algn="tl" rotWithShape="0">
                    <a:prstClr val="black">
                      <a:alpha val="40000"/>
                    </a:prstClr>
                  </a:outerShdw>
                </a:effectLst>
              </a:rPr>
              <a:t>	He didn’t go off and leave us.</a:t>
            </a:r>
            <a:br>
              <a:rPr lang="en-US" sz="5400" dirty="0">
                <a:solidFill>
                  <a:schemeClr val="bg1"/>
                </a:solidFill>
                <a:effectLst>
                  <a:outerShdw blurRad="50800" dist="38100" dir="2700000" algn="tl" rotWithShape="0">
                    <a:prstClr val="black">
                      <a:alpha val="40000"/>
                    </a:prstClr>
                  </a:outerShdw>
                </a:effectLst>
              </a:rPr>
            </a:br>
            <a:r>
              <a:rPr lang="en-US" sz="5400" dirty="0">
                <a:solidFill>
                  <a:schemeClr val="bg1"/>
                </a:solidFill>
                <a:effectLst>
                  <a:outerShdw blurRad="50800" dist="38100" dir="2700000" algn="tl" rotWithShape="0">
                    <a:prstClr val="black">
                      <a:alpha val="40000"/>
                    </a:prstClr>
                  </a:outerShdw>
                </a:effectLst>
              </a:rPr>
              <a:t>	He didn’t abandon us defenseless,</a:t>
            </a:r>
            <a:br>
              <a:rPr lang="en-US" sz="5400" dirty="0">
                <a:solidFill>
                  <a:schemeClr val="bg1"/>
                </a:solidFill>
                <a:effectLst>
                  <a:outerShdw blurRad="50800" dist="38100" dir="2700000" algn="tl" rotWithShape="0">
                    <a:prstClr val="black">
                      <a:alpha val="40000"/>
                    </a:prstClr>
                  </a:outerShdw>
                </a:effectLst>
              </a:rPr>
            </a:br>
            <a:r>
              <a:rPr lang="en-US" sz="5400" dirty="0">
                <a:solidFill>
                  <a:schemeClr val="bg1"/>
                </a:solidFill>
                <a:effectLst>
                  <a:outerShdw blurRad="50800" dist="38100" dir="2700000" algn="tl" rotWithShape="0">
                    <a:prstClr val="black">
                      <a:alpha val="40000"/>
                    </a:prstClr>
                  </a:outerShdw>
                </a:effectLst>
              </a:rPr>
              <a:t>	helpless as a rabbit in a pack of snarling dogs.</a:t>
            </a:r>
            <a:br>
              <a:rPr lang="en-US" sz="5400" dirty="0">
                <a:solidFill>
                  <a:schemeClr val="bg1"/>
                </a:solidFill>
                <a:effectLst>
                  <a:outerShdw blurRad="50800" dist="38100" dir="2700000" algn="tl" rotWithShape="0">
                    <a:prstClr val="black">
                      <a:alpha val="40000"/>
                    </a:prstClr>
                  </a:outerShdw>
                </a:effectLst>
              </a:rPr>
            </a:br>
            <a:endParaRPr lang="en-US" sz="5400" dirty="0">
              <a:solidFill>
                <a:schemeClr val="bg1"/>
              </a:solidFill>
              <a:effectLst>
                <a:outerShdw blurRad="50800" dist="38100" dir="2700000" algn="tl" rotWithShape="0">
                  <a:prstClr val="black">
                    <a:alpha val="40000"/>
                  </a:prstClr>
                </a:outerShdw>
              </a:effectLst>
            </a:endParaRPr>
          </a:p>
        </p:txBody>
      </p:sp>
      <p:sp>
        <p:nvSpPr>
          <p:cNvPr id="3" name="TextBox 2">
            <a:extLst>
              <a:ext uri="{FF2B5EF4-FFF2-40B4-BE49-F238E27FC236}">
                <a16:creationId xmlns:a16="http://schemas.microsoft.com/office/drawing/2014/main" id="{4E1E1C42-1C0A-D548-9BB1-BAD8C436AF98}"/>
              </a:ext>
            </a:extLst>
          </p:cNvPr>
          <p:cNvSpPr txBox="1"/>
          <p:nvPr/>
        </p:nvSpPr>
        <p:spPr>
          <a:xfrm>
            <a:off x="484094" y="5519555"/>
            <a:ext cx="4809563" cy="830997"/>
          </a:xfrm>
          <a:prstGeom prst="rect">
            <a:avLst/>
          </a:prstGeom>
          <a:noFill/>
        </p:spPr>
        <p:txBody>
          <a:bodyPr wrap="square" rtlCol="0">
            <a:spAutoFit/>
          </a:bodyPr>
          <a:lstStyle/>
          <a:p>
            <a:r>
              <a:rPr lang="en-US" sz="4800" dirty="0">
                <a:solidFill>
                  <a:schemeClr val="bg1"/>
                </a:solidFill>
                <a:effectLst>
                  <a:outerShdw blurRad="50800" dist="38100" dir="2700000" algn="tl" rotWithShape="0">
                    <a:prstClr val="black">
                      <a:alpha val="40000"/>
                    </a:prstClr>
                  </a:outerShdw>
                </a:effectLst>
                <a:latin typeface="Gill Sans MT" panose="020B0502020104020203" pitchFamily="34" charset="77"/>
              </a:rPr>
              <a:t>- Psalm 124</a:t>
            </a:r>
          </a:p>
        </p:txBody>
      </p:sp>
    </p:spTree>
    <p:extLst>
      <p:ext uri="{BB962C8B-B14F-4D97-AF65-F5344CB8AC3E}">
        <p14:creationId xmlns:p14="http://schemas.microsoft.com/office/powerpoint/2010/main" val="1546399465"/>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142C7-8BAA-CE4B-9C27-27D93AF790B1}"/>
              </a:ext>
            </a:extLst>
          </p:cNvPr>
          <p:cNvSpPr>
            <a:spLocks noGrp="1"/>
          </p:cNvSpPr>
          <p:nvPr>
            <p:ph type="title"/>
          </p:nvPr>
        </p:nvSpPr>
        <p:spPr>
          <a:xfrm>
            <a:off x="159026" y="3429000"/>
            <a:ext cx="8825948" cy="1143000"/>
          </a:xfrm>
        </p:spPr>
        <p:txBody>
          <a:bodyPr/>
          <a:lstStyle/>
          <a:p>
            <a:r>
              <a:rPr lang="en-US" sz="4800" dirty="0">
                <a:solidFill>
                  <a:schemeClr val="bg1"/>
                </a:solidFill>
                <a:effectLst>
                  <a:outerShdw blurRad="50800" dist="38100" dir="2700000" algn="tl" rotWithShape="0">
                    <a:prstClr val="black">
                      <a:alpha val="40000"/>
                    </a:prstClr>
                  </a:outerShdw>
                </a:effectLst>
              </a:rPr>
              <a:t>We’ve flown free from their fangs,</a:t>
            </a:r>
            <a:br>
              <a:rPr lang="en-US" sz="4800" dirty="0">
                <a:solidFill>
                  <a:schemeClr val="bg1"/>
                </a:solidFill>
                <a:effectLst>
                  <a:outerShdw blurRad="50800" dist="38100" dir="2700000" algn="tl" rotWithShape="0">
                    <a:prstClr val="black">
                      <a:alpha val="40000"/>
                    </a:prstClr>
                  </a:outerShdw>
                </a:effectLst>
              </a:rPr>
            </a:br>
            <a:r>
              <a:rPr lang="en-US" sz="4800" dirty="0">
                <a:solidFill>
                  <a:schemeClr val="bg1"/>
                </a:solidFill>
                <a:effectLst>
                  <a:outerShdw blurRad="50800" dist="38100" dir="2700000" algn="tl" rotWithShape="0">
                    <a:prstClr val="black">
                      <a:alpha val="40000"/>
                    </a:prstClr>
                  </a:outerShdw>
                </a:effectLst>
              </a:rPr>
              <a:t>	free of their traps, free as a bird.</a:t>
            </a:r>
            <a:br>
              <a:rPr lang="en-US" sz="4800" dirty="0">
                <a:solidFill>
                  <a:schemeClr val="bg1"/>
                </a:solidFill>
                <a:effectLst>
                  <a:outerShdw blurRad="50800" dist="38100" dir="2700000" algn="tl" rotWithShape="0">
                    <a:prstClr val="black">
                      <a:alpha val="40000"/>
                    </a:prstClr>
                  </a:outerShdw>
                </a:effectLst>
              </a:rPr>
            </a:br>
            <a:r>
              <a:rPr lang="en-US" sz="4800" dirty="0">
                <a:solidFill>
                  <a:schemeClr val="bg1"/>
                </a:solidFill>
                <a:effectLst>
                  <a:outerShdw blurRad="50800" dist="38100" dir="2700000" algn="tl" rotWithShape="0">
                    <a:prstClr val="black">
                      <a:alpha val="40000"/>
                    </a:prstClr>
                  </a:outerShdw>
                </a:effectLst>
              </a:rPr>
              <a:t>	Their grip is broken;</a:t>
            </a:r>
            <a:br>
              <a:rPr lang="en-US" sz="4800" dirty="0">
                <a:solidFill>
                  <a:schemeClr val="bg1"/>
                </a:solidFill>
                <a:effectLst>
                  <a:outerShdw blurRad="50800" dist="38100" dir="2700000" algn="tl" rotWithShape="0">
                    <a:prstClr val="black">
                      <a:alpha val="40000"/>
                    </a:prstClr>
                  </a:outerShdw>
                </a:effectLst>
              </a:rPr>
            </a:br>
            <a:r>
              <a:rPr lang="en-US" sz="4800" dirty="0">
                <a:solidFill>
                  <a:schemeClr val="bg1"/>
                </a:solidFill>
                <a:effectLst>
                  <a:outerShdw blurRad="50800" dist="38100" dir="2700000" algn="tl" rotWithShape="0">
                    <a:prstClr val="black">
                      <a:alpha val="40000"/>
                    </a:prstClr>
                  </a:outerShdw>
                </a:effectLst>
              </a:rPr>
              <a:t>	we’re free as a bird in flight.</a:t>
            </a:r>
            <a:br>
              <a:rPr lang="en-US" sz="4800" dirty="0">
                <a:solidFill>
                  <a:schemeClr val="bg1"/>
                </a:solidFill>
                <a:effectLst>
                  <a:outerShdw blurRad="50800" dist="38100" dir="2700000" algn="tl" rotWithShape="0">
                    <a:prstClr val="black">
                      <a:alpha val="40000"/>
                    </a:prstClr>
                  </a:outerShdw>
                </a:effectLst>
              </a:rPr>
            </a:br>
            <a:br>
              <a:rPr lang="en-US" sz="4800" dirty="0">
                <a:solidFill>
                  <a:schemeClr val="bg1"/>
                </a:solidFill>
                <a:effectLst>
                  <a:outerShdw blurRad="50800" dist="38100" dir="2700000" algn="tl" rotWithShape="0">
                    <a:prstClr val="black">
                      <a:alpha val="40000"/>
                    </a:prstClr>
                  </a:outerShdw>
                </a:effectLst>
              </a:rPr>
            </a:br>
            <a:br>
              <a:rPr lang="en-US" sz="5400" dirty="0">
                <a:solidFill>
                  <a:schemeClr val="bg1"/>
                </a:solidFill>
                <a:effectLst>
                  <a:outerShdw blurRad="50800" dist="38100" dir="2700000" algn="tl" rotWithShape="0">
                    <a:prstClr val="black">
                      <a:alpha val="40000"/>
                    </a:prstClr>
                  </a:outerShdw>
                </a:effectLst>
              </a:rPr>
            </a:br>
            <a:endParaRPr lang="en-US" sz="5400" dirty="0">
              <a:solidFill>
                <a:schemeClr val="bg1"/>
              </a:solidFill>
              <a:effectLst>
                <a:outerShdw blurRad="50800" dist="38100" dir="2700000" algn="tl" rotWithShape="0">
                  <a:prstClr val="black">
                    <a:alpha val="40000"/>
                  </a:prstClr>
                </a:outerShdw>
              </a:effectLst>
            </a:endParaRPr>
          </a:p>
        </p:txBody>
      </p:sp>
      <p:sp>
        <p:nvSpPr>
          <p:cNvPr id="3" name="TextBox 2">
            <a:extLst>
              <a:ext uri="{FF2B5EF4-FFF2-40B4-BE49-F238E27FC236}">
                <a16:creationId xmlns:a16="http://schemas.microsoft.com/office/drawing/2014/main" id="{4E1E1C42-1C0A-D548-9BB1-BAD8C436AF98}"/>
              </a:ext>
            </a:extLst>
          </p:cNvPr>
          <p:cNvSpPr txBox="1"/>
          <p:nvPr/>
        </p:nvSpPr>
        <p:spPr>
          <a:xfrm>
            <a:off x="484094" y="5519555"/>
            <a:ext cx="4809563" cy="830997"/>
          </a:xfrm>
          <a:prstGeom prst="rect">
            <a:avLst/>
          </a:prstGeom>
          <a:noFill/>
        </p:spPr>
        <p:txBody>
          <a:bodyPr wrap="square" rtlCol="0">
            <a:spAutoFit/>
          </a:bodyPr>
          <a:lstStyle/>
          <a:p>
            <a:r>
              <a:rPr lang="en-US" sz="4800" dirty="0">
                <a:solidFill>
                  <a:schemeClr val="bg1"/>
                </a:solidFill>
                <a:effectLst>
                  <a:outerShdw blurRad="50800" dist="38100" dir="2700000" algn="tl" rotWithShape="0">
                    <a:prstClr val="black">
                      <a:alpha val="40000"/>
                    </a:prstClr>
                  </a:outerShdw>
                </a:effectLst>
                <a:latin typeface="Gill Sans MT" panose="020B0502020104020203" pitchFamily="34" charset="77"/>
              </a:rPr>
              <a:t>- Psalm 124</a:t>
            </a:r>
          </a:p>
        </p:txBody>
      </p:sp>
    </p:spTree>
    <p:extLst>
      <p:ext uri="{BB962C8B-B14F-4D97-AF65-F5344CB8AC3E}">
        <p14:creationId xmlns:p14="http://schemas.microsoft.com/office/powerpoint/2010/main" val="1893242274"/>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142C7-8BAA-CE4B-9C27-27D93AF790B1}"/>
              </a:ext>
            </a:extLst>
          </p:cNvPr>
          <p:cNvSpPr>
            <a:spLocks noGrp="1"/>
          </p:cNvSpPr>
          <p:nvPr>
            <p:ph type="title"/>
          </p:nvPr>
        </p:nvSpPr>
        <p:spPr>
          <a:xfrm>
            <a:off x="159026" y="3429000"/>
            <a:ext cx="8825948" cy="1143000"/>
          </a:xfrm>
        </p:spPr>
        <p:txBody>
          <a:bodyPr/>
          <a:lstStyle/>
          <a:p>
            <a:r>
              <a:rPr lang="en-US" sz="5400" dirty="0">
                <a:solidFill>
                  <a:schemeClr val="bg1"/>
                </a:solidFill>
                <a:effectLst>
                  <a:outerShdw blurRad="50800" dist="38100" dir="2700000" algn="tl" rotWithShape="0">
                    <a:prstClr val="black">
                      <a:alpha val="40000"/>
                    </a:prstClr>
                  </a:outerShdw>
                </a:effectLst>
              </a:rPr>
              <a:t>GOD’s strong name is our help,</a:t>
            </a:r>
            <a:br>
              <a:rPr lang="en-US" sz="5400" dirty="0">
                <a:solidFill>
                  <a:schemeClr val="bg1"/>
                </a:solidFill>
                <a:effectLst>
                  <a:outerShdw blurRad="50800" dist="38100" dir="2700000" algn="tl" rotWithShape="0">
                    <a:prstClr val="black">
                      <a:alpha val="40000"/>
                    </a:prstClr>
                  </a:outerShdw>
                </a:effectLst>
              </a:rPr>
            </a:br>
            <a:r>
              <a:rPr lang="en-US" sz="5400" dirty="0">
                <a:solidFill>
                  <a:schemeClr val="bg1"/>
                </a:solidFill>
                <a:effectLst>
                  <a:outerShdw blurRad="50800" dist="38100" dir="2700000" algn="tl" rotWithShape="0">
                    <a:prstClr val="black">
                      <a:alpha val="40000"/>
                    </a:prstClr>
                  </a:outerShdw>
                </a:effectLst>
              </a:rPr>
              <a:t>	the same GOD who made heaven and earth.</a:t>
            </a:r>
            <a:br>
              <a:rPr lang="en-US" sz="5400" dirty="0">
                <a:solidFill>
                  <a:schemeClr val="bg1"/>
                </a:solidFill>
                <a:effectLst>
                  <a:outerShdw blurRad="50800" dist="38100" dir="2700000" algn="tl" rotWithShape="0">
                    <a:prstClr val="black">
                      <a:alpha val="40000"/>
                    </a:prstClr>
                  </a:outerShdw>
                </a:effectLst>
              </a:rPr>
            </a:br>
            <a:br>
              <a:rPr lang="en-US" sz="5400" dirty="0">
                <a:solidFill>
                  <a:schemeClr val="bg1"/>
                </a:solidFill>
                <a:effectLst>
                  <a:outerShdw blurRad="50800" dist="38100" dir="2700000" algn="tl" rotWithShape="0">
                    <a:prstClr val="black">
                      <a:alpha val="40000"/>
                    </a:prstClr>
                  </a:outerShdw>
                </a:effectLst>
              </a:rPr>
            </a:br>
            <a:br>
              <a:rPr lang="en-US" sz="5400" dirty="0">
                <a:solidFill>
                  <a:schemeClr val="bg1"/>
                </a:solidFill>
                <a:effectLst>
                  <a:outerShdw blurRad="50800" dist="38100" dir="2700000" algn="tl" rotWithShape="0">
                    <a:prstClr val="black">
                      <a:alpha val="40000"/>
                    </a:prstClr>
                  </a:outerShdw>
                </a:effectLst>
              </a:rPr>
            </a:br>
            <a:endParaRPr lang="en-US" sz="5400" dirty="0">
              <a:solidFill>
                <a:schemeClr val="bg1"/>
              </a:solidFill>
              <a:effectLst>
                <a:outerShdw blurRad="50800" dist="38100" dir="2700000" algn="tl" rotWithShape="0">
                  <a:prstClr val="black">
                    <a:alpha val="40000"/>
                  </a:prstClr>
                </a:outerShdw>
              </a:effectLst>
            </a:endParaRPr>
          </a:p>
        </p:txBody>
      </p:sp>
      <p:sp>
        <p:nvSpPr>
          <p:cNvPr id="3" name="TextBox 2">
            <a:extLst>
              <a:ext uri="{FF2B5EF4-FFF2-40B4-BE49-F238E27FC236}">
                <a16:creationId xmlns:a16="http://schemas.microsoft.com/office/drawing/2014/main" id="{4E1E1C42-1C0A-D548-9BB1-BAD8C436AF98}"/>
              </a:ext>
            </a:extLst>
          </p:cNvPr>
          <p:cNvSpPr txBox="1"/>
          <p:nvPr/>
        </p:nvSpPr>
        <p:spPr>
          <a:xfrm>
            <a:off x="484094" y="5519555"/>
            <a:ext cx="4809563" cy="830997"/>
          </a:xfrm>
          <a:prstGeom prst="rect">
            <a:avLst/>
          </a:prstGeom>
          <a:noFill/>
        </p:spPr>
        <p:txBody>
          <a:bodyPr wrap="square" rtlCol="0">
            <a:spAutoFit/>
          </a:bodyPr>
          <a:lstStyle/>
          <a:p>
            <a:r>
              <a:rPr lang="en-US" sz="4800" dirty="0">
                <a:solidFill>
                  <a:schemeClr val="bg1"/>
                </a:solidFill>
                <a:effectLst>
                  <a:outerShdw blurRad="50800" dist="38100" dir="2700000" algn="tl" rotWithShape="0">
                    <a:prstClr val="black">
                      <a:alpha val="40000"/>
                    </a:prstClr>
                  </a:outerShdw>
                </a:effectLst>
                <a:latin typeface="Gill Sans MT" panose="020B0502020104020203" pitchFamily="34" charset="77"/>
              </a:rPr>
              <a:t>- Psalm 124</a:t>
            </a:r>
          </a:p>
        </p:txBody>
      </p:sp>
    </p:spTree>
    <p:extLst>
      <p:ext uri="{BB962C8B-B14F-4D97-AF65-F5344CB8AC3E}">
        <p14:creationId xmlns:p14="http://schemas.microsoft.com/office/powerpoint/2010/main" val="746484038"/>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truck is parked on the side of a road&#10;&#10;Description automatically generated">
            <a:extLst>
              <a:ext uri="{FF2B5EF4-FFF2-40B4-BE49-F238E27FC236}">
                <a16:creationId xmlns:a16="http://schemas.microsoft.com/office/drawing/2014/main" id="{09DD92C4-28F6-2546-89EF-55D86127D2C1}"/>
              </a:ext>
            </a:extLst>
          </p:cNvPr>
          <p:cNvPicPr>
            <a:picLocks noChangeAspect="1"/>
          </p:cNvPicPr>
          <p:nvPr/>
        </p:nvPicPr>
        <p:blipFill rotWithShape="1">
          <a:blip r:embed="rId2"/>
          <a:srcRect b="19"/>
          <a:stretch/>
        </p:blipFill>
        <p:spPr>
          <a:xfrm>
            <a:off x="20" y="1282"/>
            <a:ext cx="9143980" cy="6856718"/>
          </a:xfrm>
          <a:prstGeom prst="rect">
            <a:avLst/>
          </a:prstGeom>
        </p:spPr>
      </p:pic>
    </p:spTree>
    <p:extLst>
      <p:ext uri="{BB962C8B-B14F-4D97-AF65-F5344CB8AC3E}">
        <p14:creationId xmlns:p14="http://schemas.microsoft.com/office/powerpoint/2010/main" val="1836826814"/>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sign&#10;&#10;Description automatically generated">
            <a:extLst>
              <a:ext uri="{FF2B5EF4-FFF2-40B4-BE49-F238E27FC236}">
                <a16:creationId xmlns:a16="http://schemas.microsoft.com/office/drawing/2014/main" id="{27BD5C56-7952-EA43-8027-F11D66D4CDFE}"/>
              </a:ext>
            </a:extLst>
          </p:cNvPr>
          <p:cNvPicPr>
            <a:picLocks noChangeAspect="1"/>
          </p:cNvPicPr>
          <p:nvPr/>
        </p:nvPicPr>
        <p:blipFill rotWithShape="1">
          <a:blip r:embed="rId2"/>
          <a:srcRect t="6578" r="7717" b="12625"/>
          <a:stretch/>
        </p:blipFill>
        <p:spPr>
          <a:xfrm>
            <a:off x="2642616" y="10"/>
            <a:ext cx="6501384" cy="6857990"/>
          </a:xfrm>
          <a:prstGeom prst="rect">
            <a:avLst/>
          </a:prstGeom>
        </p:spPr>
      </p:pic>
      <p:sp>
        <p:nvSpPr>
          <p:cNvPr id="10" name="Rectangle 9">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730513C-3E38-F44B-88C6-D9DA8F84DF57}"/>
              </a:ext>
            </a:extLst>
          </p:cNvPr>
          <p:cNvSpPr>
            <a:spLocks noGrp="1"/>
          </p:cNvSpPr>
          <p:nvPr>
            <p:ph type="title"/>
          </p:nvPr>
        </p:nvSpPr>
        <p:spPr>
          <a:xfrm>
            <a:off x="358485" y="1122363"/>
            <a:ext cx="2983230" cy="3204134"/>
          </a:xfrm>
        </p:spPr>
        <p:txBody>
          <a:bodyPr vert="horz" lIns="91440" tIns="45720" rIns="91440" bIns="45720" rtlCol="0" anchor="b">
            <a:normAutofit/>
          </a:bodyPr>
          <a:lstStyle/>
          <a:p>
            <a:pPr algn="l" defTabSz="914400">
              <a:lnSpc>
                <a:spcPct val="90000"/>
              </a:lnSpc>
            </a:pPr>
            <a:r>
              <a:rPr lang="en-US" sz="4200" dirty="0">
                <a:ea typeface="+mj-ea"/>
              </a:rPr>
              <a:t>I. A Clerk </a:t>
            </a:r>
            <a:br>
              <a:rPr lang="en-US" sz="4200" dirty="0">
                <a:ea typeface="+mj-ea"/>
              </a:rPr>
            </a:br>
            <a:r>
              <a:rPr lang="en-US" sz="4200" dirty="0">
                <a:ea typeface="+mj-ea"/>
              </a:rPr>
              <a:t>In The Complaints Department</a:t>
            </a: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5124106"/>
      </p:ext>
    </p:extLst>
  </p:cSld>
  <p:clrMapOvr>
    <a:overrideClrMapping bg1="dk1" tx1="lt1" bg2="dk2" tx2="lt2" accent1="accent1" accent2="accent2" accent3="accent3" accent4="accent4" accent5="accent5" accent6="accent6" hlink="hlink" folHlink="folHlink"/>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BD3D37-0B43-6A4B-B729-7EFE6E670F82}"/>
              </a:ext>
            </a:extLst>
          </p:cNvPr>
          <p:cNvPicPr>
            <a:picLocks noChangeAspect="1"/>
          </p:cNvPicPr>
          <p:nvPr/>
        </p:nvPicPr>
        <p:blipFill rotWithShape="1">
          <a:blip r:embed="rId2"/>
          <a:srcRect l="2359" r="23077"/>
          <a:stretch/>
        </p:blipFill>
        <p:spPr>
          <a:xfrm>
            <a:off x="241299" y="321733"/>
            <a:ext cx="8661401" cy="6214534"/>
          </a:xfrm>
          <a:prstGeom prst="rect">
            <a:avLst/>
          </a:prstGeom>
        </p:spPr>
      </p:pic>
    </p:spTree>
    <p:extLst>
      <p:ext uri="{BB962C8B-B14F-4D97-AF65-F5344CB8AC3E}">
        <p14:creationId xmlns:p14="http://schemas.microsoft.com/office/powerpoint/2010/main" val="2428216237"/>
      </p:ext>
    </p:extLst>
  </p:cSld>
  <p:clrMapOvr>
    <a:overrideClrMapping bg1="dk1" tx1="lt1" bg2="dk2" tx2="lt2" accent1="accent1" accent2="accent2" accent3="accent3" accent4="accent4" accent5="accent5" accent6="accent6" hlink="hlink" folHlink="folHlink"/>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221</Words>
  <Application>Microsoft Macintosh PowerPoint</Application>
  <PresentationFormat>On-screen Show (4:3)</PresentationFormat>
  <Paragraphs>13</Paragraphs>
  <Slides>13</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Gill Sans MT</vt:lpstr>
      <vt:lpstr>Office Theme</vt:lpstr>
      <vt:lpstr>PowerPoint Presentation</vt:lpstr>
      <vt:lpstr>If GOD hadn’t been for us  —all together now, Israel, sing out!—  If GOD hadn’t been for us  when everyone went against us,  We would have been swallowed alive  by their violent anger,    </vt:lpstr>
      <vt:lpstr>Swept away by the flood of rage,  drowned in the torrent;  We would have lost our lives  in the wild, raging water.     </vt:lpstr>
      <vt:lpstr>Oh, blessed be GOD!  He didn’t go off and leave us.  He didn’t abandon us defenseless,  helpless as a rabbit in a pack of snarling dogs. </vt:lpstr>
      <vt:lpstr>We’ve flown free from their fangs,  free of their traps, free as a bird.  Their grip is broken;  we’re free as a bird in flight.   </vt:lpstr>
      <vt:lpstr>GOD’s strong name is our help,  the same GOD who made heaven and earth.   </vt:lpstr>
      <vt:lpstr>PowerPoint Presentation</vt:lpstr>
      <vt:lpstr>I. A Clerk  In The Complaints Department</vt:lpstr>
      <vt:lpstr>PowerPoint Presentation</vt:lpstr>
      <vt:lpstr>PowerPoint Presentation</vt:lpstr>
      <vt:lpstr>PowerPoint Presentation</vt:lpstr>
      <vt:lpstr>II. Hazardous Work</vt:lpstr>
      <vt:lpstr>III. Zoomed In 100x</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Knowles</dc:creator>
  <cp:lastModifiedBy>Mark Knowles</cp:lastModifiedBy>
  <cp:revision>2</cp:revision>
  <dcterms:created xsi:type="dcterms:W3CDTF">2020-06-27T13:30:32Z</dcterms:created>
  <dcterms:modified xsi:type="dcterms:W3CDTF">2020-06-27T13:31:59Z</dcterms:modified>
</cp:coreProperties>
</file>