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5" r:id="rId3"/>
    <p:sldId id="284" r:id="rId4"/>
    <p:sldId id="285" r:id="rId5"/>
    <p:sldId id="299" r:id="rId6"/>
    <p:sldId id="300" r:id="rId7"/>
    <p:sldId id="301" r:id="rId8"/>
    <p:sldId id="302" r:id="rId9"/>
    <p:sldId id="303" r:id="rId10"/>
    <p:sldId id="304" r:id="rId11"/>
    <p:sldId id="263" r:id="rId1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40"/>
    <p:restoredTop sz="94595"/>
  </p:normalViewPr>
  <p:slideViewPr>
    <p:cSldViewPr snapToGrid="0" snapToObjects="1">
      <p:cViewPr varScale="1">
        <p:scale>
          <a:sx n="102" d="100"/>
          <a:sy n="102" d="100"/>
        </p:scale>
        <p:origin x="172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89FA1-6007-2248-822C-A1B93F8BD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A2212A-D486-AC4D-AE73-DC9372C14724}" type="datetimeFigureOut">
              <a:rPr lang="en-US" altLang="en-US"/>
              <a:pPr/>
              <a:t>6/10/20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F20D8-1FDC-4C48-ACEA-1D658E17C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558EE-A0DC-2245-9D9F-A721EC910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A010F-2959-BC4B-9A91-4BD6F8081D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74799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73656-BF50-5148-82EF-A2730F5F9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C954A3-8298-1C47-8CDE-052251ACC22F}" type="datetimeFigureOut">
              <a:rPr lang="en-US" altLang="en-US"/>
              <a:pPr/>
              <a:t>6/10/20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42FE7-6F08-AA46-A896-01C5F1B81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FAD79-9570-CD49-BE1D-329235B5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E31DA-546D-EE44-88C2-7CE1E0BC16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201679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80695-C913-B542-A26D-0B5A48362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5438B1-ADEB-204F-8D08-CA73F789F5E8}" type="datetimeFigureOut">
              <a:rPr lang="en-US" altLang="en-US"/>
              <a:pPr/>
              <a:t>6/10/20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45025-D4A3-194D-B06A-CD331963F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24B66-37A1-F94E-ADF8-09EC36B88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9DC7E4-9491-374D-AAA3-074708E635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0936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E020B-154B-904C-B883-22DD750B1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1A3736-54ED-2546-B014-E4A73522815C}" type="datetimeFigureOut">
              <a:rPr lang="en-US" altLang="en-US"/>
              <a:pPr/>
              <a:t>6/10/20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046A7-3D62-3F4B-B39D-384D73DC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38771-56B7-D241-8EA9-560F4991F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AB0AF-D6CF-AE41-85F1-0B463816DE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89862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8DF3B-3973-824D-A7BD-BCD9751A9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C86FDB-9B75-064E-B4AB-B618303028C5}" type="datetimeFigureOut">
              <a:rPr lang="en-US" altLang="en-US"/>
              <a:pPr/>
              <a:t>6/10/20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391F3-A366-284B-82CA-35B09F524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411B6-C663-614F-BF83-BB6FDFB6B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EB839-4A7F-E644-98DF-34B5758F4A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58145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8F9957-C7B1-4447-A7E5-EE72228B0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34D101-78C8-8543-BD42-18C3814BEA93}" type="datetimeFigureOut">
              <a:rPr lang="en-US" altLang="en-US"/>
              <a:pPr/>
              <a:t>6/10/20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958B15-F6B6-9943-A05E-81353D82D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C1694D-B0BA-1D46-81EC-3405DFC1C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CBC37B-8C83-3347-9774-11EFEA233D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760408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A876079-B112-D443-8397-D5FB8A2C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8589B7-8CDB-CD47-8370-97A0661A9ECE}" type="datetimeFigureOut">
              <a:rPr lang="en-US" altLang="en-US"/>
              <a:pPr/>
              <a:t>6/10/20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FC828C6-3F6E-0D4D-B9C1-12F2EC4FB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DD9937-23BE-C94A-A8B4-6EEF787A4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DB34FD-B84B-0B4D-8D0B-EB6C0C6DF4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0276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AEB213-D2CC-EC4C-8D84-25364841D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30CA33-D725-894B-A9CD-9560F879CF93}" type="datetimeFigureOut">
              <a:rPr lang="en-US" altLang="en-US"/>
              <a:pPr/>
              <a:t>6/10/20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1A4C692-6410-4B41-8019-B8D04333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E4598A-0C6D-3141-98FF-7FD4628D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1A007-FC36-5B4F-9FF5-42F6133D18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64290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CD1F752-FAFC-F24B-8FEA-E7121A2B2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859E8A-D9BB-144D-BA40-FF8440CE247E}" type="datetimeFigureOut">
              <a:rPr lang="en-US" altLang="en-US"/>
              <a:pPr/>
              <a:t>6/10/20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59156CE-B2BB-CA48-8659-F9CD43BC7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9CFEF9A-CD27-AA4B-BBFB-DE95526EC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F7997-0907-0E49-930E-C909EA6DE0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44021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D0214B2-E38E-CC40-A056-6486FEBD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5E8F6C-638C-B944-BDAC-49315F5C5284}" type="datetimeFigureOut">
              <a:rPr lang="en-US" altLang="en-US"/>
              <a:pPr/>
              <a:t>6/10/20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02A419-0E1F-764C-B77B-F08F13FCD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C4EFF9-29BB-134E-81FB-EC9FD1B90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CEC24E-0F90-4F4E-877D-B5218E9406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25151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A97711-FD8A-804D-8EEC-1D9C0E1E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45D16E-17ED-BE45-97A5-0ACA87D8811A}" type="datetimeFigureOut">
              <a:rPr lang="en-US" altLang="en-US"/>
              <a:pPr/>
              <a:t>6/10/20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1228C7-FFEB-C844-85B1-52B51CB86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893538-9722-C041-A1CF-EEC35F2E5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7BCDB-BF8C-7144-9C9D-873DBB72D5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35982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A0B03AB-0857-4E43-B9CF-DA822077141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AFD2937-53D1-3946-8D15-5F8EAF4130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C3EAB-9C4B-5449-91FE-D8BF6CDAEF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040B93D0-AB6C-2C47-8599-6EC54437ECA8}" type="datetimeFigureOut">
              <a:rPr lang="en-US" altLang="en-US"/>
              <a:pPr/>
              <a:t>6/10/20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066BA-8474-A642-9533-BF17C0A7B1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3176D-D854-0448-B3BB-79D3E8265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2F72A72-E5FD-3340-99AF-0E9B5C77EA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3C967A-F73E-2046-BCB4-06FD6DB6E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654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5AF2EF-6B82-0C49-979A-4F6827F68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7402" y="862285"/>
            <a:ext cx="2305844" cy="5211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200" dirty="0">
                <a:ea typeface="+mj-ea"/>
              </a:rPr>
              <a:t>V. Christians Are The Freest People On Earth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361045" y="245695"/>
            <a:ext cx="1715478" cy="64375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6563" y="664308"/>
            <a:ext cx="6061974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4BBC56F-C891-B343-B2FB-0C18B2BCB6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0" r="3" b="3"/>
          <a:stretch/>
        </p:blipFill>
        <p:spPr>
          <a:xfrm>
            <a:off x="408928" y="858525"/>
            <a:ext cx="5706228" cy="521190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47951" y="3411145"/>
            <a:ext cx="1719072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9816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4020671"/>
            <a:ext cx="8825948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 look to you, heaven-dwelling God,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look up to you for help.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Like servants, alert to their master’s commands,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like a maiden attending her lady,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4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F8C9D-BB10-E843-8F94-E1D6C8957E92}"/>
              </a:ext>
            </a:extLst>
          </p:cNvPr>
          <p:cNvSpPr txBox="1"/>
          <p:nvPr/>
        </p:nvSpPr>
        <p:spPr>
          <a:xfrm>
            <a:off x="484094" y="5654026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123</a:t>
            </a: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3664323"/>
            <a:ext cx="8825948" cy="1143000"/>
          </a:xfrm>
        </p:spPr>
        <p:txBody>
          <a:bodyPr/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We’re watching and waiting, holding our breath,</a:t>
            </a:r>
            <a:b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awaiting your word of mercy.</a:t>
            </a:r>
            <a:b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Mercy, GOD, mercy!</a:t>
            </a:r>
            <a:b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6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28046-4FC6-214C-90A3-D93C2416F8EC}"/>
              </a:ext>
            </a:extLst>
          </p:cNvPr>
          <p:cNvSpPr txBox="1"/>
          <p:nvPr/>
        </p:nvSpPr>
        <p:spPr>
          <a:xfrm>
            <a:off x="484094" y="5519555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123</a:t>
            </a:r>
          </a:p>
        </p:txBody>
      </p:sp>
    </p:spTree>
    <p:extLst>
      <p:ext uri="{BB962C8B-B14F-4D97-AF65-F5344CB8AC3E}">
        <p14:creationId xmlns:p14="http://schemas.microsoft.com/office/powerpoint/2010/main" val="48313204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2857500"/>
            <a:ext cx="8825948" cy="1143000"/>
          </a:xfrm>
        </p:spPr>
        <p:txBody>
          <a:bodyPr/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We’ve been kicked around long enough,</a:t>
            </a:r>
            <a:b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Kicked in the teeth by complacent rich men,</a:t>
            </a:r>
            <a:b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kicked when we’re down by arrogant brutes.</a:t>
            </a:r>
            <a:b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5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E1C42-1C0A-D548-9BB1-BAD8C436AF98}"/>
              </a:ext>
            </a:extLst>
          </p:cNvPr>
          <p:cNvSpPr txBox="1"/>
          <p:nvPr/>
        </p:nvSpPr>
        <p:spPr>
          <a:xfrm>
            <a:off x="484094" y="5519555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123</a:t>
            </a:r>
          </a:p>
        </p:txBody>
      </p:sp>
    </p:spTree>
    <p:extLst>
      <p:ext uri="{BB962C8B-B14F-4D97-AF65-F5344CB8AC3E}">
        <p14:creationId xmlns:p14="http://schemas.microsoft.com/office/powerpoint/2010/main" val="154639946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erson flying through the air on a cloudy day&#10;&#10;Description automatically generated">
            <a:extLst>
              <a:ext uri="{FF2B5EF4-FFF2-40B4-BE49-F238E27FC236}">
                <a16:creationId xmlns:a16="http://schemas.microsoft.com/office/drawing/2014/main" id="{29DCE131-25B7-FA46-A1FB-C467C9B23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302" t="9091" r="21172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383F57-56F8-F447-92BD-9715E1431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800" dirty="0">
                <a:ea typeface="+mj-ea"/>
              </a:rPr>
              <a:t>I</a:t>
            </a:r>
            <a:r>
              <a:rPr lang="en-US" sz="4200" dirty="0">
                <a:ea typeface="+mj-ea"/>
              </a:rPr>
              <a:t>. </a:t>
            </a:r>
            <a:r>
              <a:rPr lang="en-US" sz="5400" dirty="0">
                <a:ea typeface="+mj-ea"/>
              </a:rPr>
              <a:t>If God Is God At All</a:t>
            </a:r>
            <a:endParaRPr lang="en-US" sz="4200" dirty="0">
              <a:ea typeface="+mj-ea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512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064206-8BD0-1D4C-9E0F-75C423D32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218" y="618681"/>
            <a:ext cx="2325756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  <a:ea typeface="+mj-ea"/>
              </a:rPr>
              <a:t>II. Mercy, God, Mercy!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0015" y="484632"/>
            <a:ext cx="6096762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sunset in the background&#10;&#10;Description automatically generated">
            <a:extLst>
              <a:ext uri="{FF2B5EF4-FFF2-40B4-BE49-F238E27FC236}">
                <a16:creationId xmlns:a16="http://schemas.microsoft.com/office/drawing/2014/main" id="{67BE21BC-B29B-424D-A129-C57871F2A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47" r="21859"/>
          <a:stretch/>
        </p:blipFill>
        <p:spPr>
          <a:xfrm>
            <a:off x="732188" y="942538"/>
            <a:ext cx="5372416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1756384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tower with a sunset in the background&#10;&#10;Description automatically generated">
            <a:extLst>
              <a:ext uri="{FF2B5EF4-FFF2-40B4-BE49-F238E27FC236}">
                <a16:creationId xmlns:a16="http://schemas.microsoft.com/office/drawing/2014/main" id="{41A0BB2F-03BE-6E4D-99E1-F468E8718B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2" r="34031" b="-1"/>
          <a:stretch/>
        </p:blipFill>
        <p:spPr>
          <a:xfrm>
            <a:off x="2641851" y="10"/>
            <a:ext cx="650214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77B12C-14D1-9A4C-9E38-46106FE3E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20" y="1161288"/>
            <a:ext cx="3100984" cy="1124712"/>
          </a:xfrm>
        </p:spPr>
        <p:txBody>
          <a:bodyPr anchor="b">
            <a:normAutofit/>
          </a:bodyPr>
          <a:lstStyle/>
          <a:p>
            <a:r>
              <a:rPr lang="en-US" sz="3200" dirty="0"/>
              <a:t>III. Urgent Service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4F321-BD56-D54A-BB7E-6739BEA35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19" y="2718054"/>
            <a:ext cx="3100985" cy="40667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“Mercy...We’ve been kicked around long enough,/ Kicked in the teeth by complacent rich men, / kicked while we’re down by arrogant brutes.”</a:t>
            </a:r>
          </a:p>
        </p:txBody>
      </p:sp>
    </p:spTree>
    <p:extLst>
      <p:ext uri="{BB962C8B-B14F-4D97-AF65-F5344CB8AC3E}">
        <p14:creationId xmlns:p14="http://schemas.microsoft.com/office/powerpoint/2010/main" val="4076213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2286000"/>
            <a:ext cx="8825948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“Come to Me, all who are weary and heavy-laden, and I will give you rest. “Take My yoke upon you and learn from Me, for I am gentle and humble in heart, and YOU WILL FIND REST FOR YOUR SOULS. “For My yoke is easy and My burden is light.”</a:t>
            </a:r>
            <a:endParaRPr lang="en-US" sz="5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E1C42-1C0A-D548-9BB1-BAD8C436AF98}"/>
              </a:ext>
            </a:extLst>
          </p:cNvPr>
          <p:cNvSpPr txBox="1"/>
          <p:nvPr/>
        </p:nvSpPr>
        <p:spPr>
          <a:xfrm>
            <a:off x="484094" y="5519555"/>
            <a:ext cx="5419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Matthew 11:28-30</a:t>
            </a:r>
          </a:p>
        </p:txBody>
      </p:sp>
    </p:spTree>
    <p:extLst>
      <p:ext uri="{BB962C8B-B14F-4D97-AF65-F5344CB8AC3E}">
        <p14:creationId xmlns:p14="http://schemas.microsoft.com/office/powerpoint/2010/main" val="404281266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C39DD-2F93-A242-B5B4-A8B2E5BF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45" y="44589"/>
            <a:ext cx="8240309" cy="999887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IV. Reasonable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6CFB-4C11-6C46-84D9-7FAD513E2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226" y="1391479"/>
            <a:ext cx="4215704" cy="405516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“So here’s what I want you to do, God helping: Take your everyday, ordinary life- your sleeping, eating, going-to-work, and walking around life- and place it before God as an offering.” (Romans 12:1 The Message)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indoor, sitting, table, small&#10;&#10;Description automatically generated">
            <a:extLst>
              <a:ext uri="{FF2B5EF4-FFF2-40B4-BE49-F238E27FC236}">
                <a16:creationId xmlns:a16="http://schemas.microsoft.com/office/drawing/2014/main" id="{DEB3EC03-7D66-1640-96C6-6A0E59D2C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41" r="12599" b="1"/>
          <a:stretch/>
        </p:blipFill>
        <p:spPr>
          <a:xfrm>
            <a:off x="5051601" y="1235868"/>
            <a:ext cx="3530754" cy="43518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4" y="115193"/>
            <a:ext cx="8954691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1F2F60-14E3-4196-B7CE-175E46F04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845" y="1159669"/>
            <a:ext cx="8240309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1711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278</Words>
  <Application>Microsoft Macintosh PowerPoint</Application>
  <PresentationFormat>On-screen Show (4:3)</PresentationFormat>
  <Paragraphs>15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Gill Sans MT</vt:lpstr>
      <vt:lpstr>Office Theme</vt:lpstr>
      <vt:lpstr>PowerPoint Presentation</vt:lpstr>
      <vt:lpstr>I look to you, heaven-dwelling God,  look up to you for help.  Like servants, alert to their master’s commands,  like a maiden attending her lady,     </vt:lpstr>
      <vt:lpstr>We’re watching and waiting, holding our breath,  awaiting your word of mercy.  Mercy, GOD, mercy!    </vt:lpstr>
      <vt:lpstr>We’ve been kicked around long enough,  Kicked in the teeth by complacent rich men,  kicked when we’re down by arrogant brutes. </vt:lpstr>
      <vt:lpstr>I. If God Is God At All</vt:lpstr>
      <vt:lpstr>II. Mercy, God, Mercy!</vt:lpstr>
      <vt:lpstr>III. Urgent Service</vt:lpstr>
      <vt:lpstr>“Come to Me, all who are weary and heavy-laden, and I will give you rest. “Take My yoke upon you and learn from Me, for I am gentle and humble in heart, and YOU WILL FIND REST FOR YOUR SOULS. “For My yoke is easy and My burden is light.”</vt:lpstr>
      <vt:lpstr>IV. Reasonable Service</vt:lpstr>
      <vt:lpstr>V. Christians Are The Freest People On Earth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Knowles</dc:creator>
  <cp:lastModifiedBy>Mark Knowles</cp:lastModifiedBy>
  <cp:revision>1</cp:revision>
  <dcterms:created xsi:type="dcterms:W3CDTF">2020-06-10T18:47:26Z</dcterms:created>
  <dcterms:modified xsi:type="dcterms:W3CDTF">2020-06-10T18:49:30Z</dcterms:modified>
</cp:coreProperties>
</file>