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285" r:id="rId5"/>
    <p:sldId id="286" r:id="rId6"/>
    <p:sldId id="296" r:id="rId7"/>
    <p:sldId id="290" r:id="rId8"/>
    <p:sldId id="257" r:id="rId9"/>
    <p:sldId id="297" r:id="rId10"/>
    <p:sldId id="298" r:id="rId11"/>
    <p:sldId id="263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69"/>
    <p:restoredTop sz="94674"/>
  </p:normalViewPr>
  <p:slideViewPr>
    <p:cSldViewPr snapToGrid="0" snapToObjects="1">
      <p:cViewPr varScale="1">
        <p:scale>
          <a:sx n="65" d="100"/>
          <a:sy n="65" d="100"/>
        </p:scale>
        <p:origin x="200" y="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6/3/20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F813-2A31-6544-AAFE-6961307B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III. Peace &amp; Security </a:t>
            </a:r>
          </a:p>
        </p:txBody>
      </p:sp>
      <p:pic>
        <p:nvPicPr>
          <p:cNvPr id="4" name="Picture 3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F7705B78-EC81-924F-87BB-3E0FDECE5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72" b="443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A742-9178-4845-AFBB-811F1EB38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940" y="4386474"/>
            <a:ext cx="5614060" cy="282933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Pray for Jerusalem’s peace!</a:t>
            </a:r>
          </a:p>
          <a:p>
            <a:pPr marL="0" indent="0">
              <a:buNone/>
            </a:pPr>
            <a:r>
              <a:rPr lang="en-US" sz="2000" b="1" dirty="0"/>
              <a:t>Prosperity to all you Jerusalem-lovers!</a:t>
            </a:r>
          </a:p>
          <a:p>
            <a:pPr marL="0" indent="0">
              <a:buNone/>
            </a:pPr>
            <a:r>
              <a:rPr lang="en-US" sz="2000" b="1" dirty="0"/>
              <a:t>Friendly insiders, get along!</a:t>
            </a:r>
          </a:p>
          <a:p>
            <a:pPr marL="0" indent="0">
              <a:buNone/>
            </a:pPr>
            <a:r>
              <a:rPr lang="en-US" sz="2000" b="1" dirty="0"/>
              <a:t>Hostile outsiders, keep your distance!</a:t>
            </a:r>
          </a:p>
          <a:p>
            <a:pPr marL="0" indent="0">
              <a:buNone/>
            </a:pPr>
            <a:r>
              <a:rPr lang="en-US" sz="2000" b="1" dirty="0"/>
              <a:t>For the sake of my family and friends,</a:t>
            </a:r>
          </a:p>
          <a:p>
            <a:pPr marL="0" indent="0">
              <a:buNone/>
            </a:pPr>
            <a:r>
              <a:rPr lang="en-US" sz="2000" b="1" dirty="0"/>
              <a:t>I say it again: live in peace!</a:t>
            </a:r>
          </a:p>
          <a:p>
            <a:pPr marL="0" indent="0">
              <a:buNone/>
            </a:pPr>
            <a:r>
              <a:rPr lang="en-US" sz="2000" b="1" dirty="0"/>
              <a:t>For the sake of the house of our God, God,</a:t>
            </a:r>
          </a:p>
          <a:p>
            <a:pPr marL="0" indent="0">
              <a:buNone/>
            </a:pPr>
            <a:r>
              <a:rPr lang="en-US" sz="2000" b="1" dirty="0"/>
              <a:t>I’ll do my very best for you.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540153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429000"/>
            <a:ext cx="8825948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When they said, “Let’s go to the house of God,”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my heart leaped for joy.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now we’re here, 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Jerusalem,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inside Jerusalem’s walls!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84094" y="5654026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122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664323"/>
            <a:ext cx="8825948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Jerusalem, well-built city,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built as a place for worship!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The city to which the tribes ascend,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all God’s tribes go up to worship,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122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099547"/>
            <a:ext cx="8825948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give thanks to the name of God—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this is what it means to be Israel.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Thrones for righteous judgment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are set there, famous David-thrones.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122</a:t>
            </a:r>
          </a:p>
        </p:txBody>
      </p:sp>
    </p:spTree>
    <p:extLst>
      <p:ext uri="{BB962C8B-B14F-4D97-AF65-F5344CB8AC3E}">
        <p14:creationId xmlns:p14="http://schemas.microsoft.com/office/powerpoint/2010/main" val="15463994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857500"/>
            <a:ext cx="8825948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Pray for Jerusalem’s peace!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Prosperity to all you 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Jerusalem-lovers!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Friendly insiders, get along!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Hostile outsiders, keep your distance!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5EE48-F206-D548-BEFF-86E116729AE4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122</a:t>
            </a:r>
          </a:p>
        </p:txBody>
      </p:sp>
    </p:spTree>
    <p:extLst>
      <p:ext uri="{BB962C8B-B14F-4D97-AF65-F5344CB8AC3E}">
        <p14:creationId xmlns:p14="http://schemas.microsoft.com/office/powerpoint/2010/main" val="247837558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857500"/>
            <a:ext cx="8825948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sake of my family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friends,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 say it again: live in peace!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For the sake of the house 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our God, God,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I’ll do my very best for you.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5EE48-F206-D548-BEFF-86E116729AE4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122</a:t>
            </a:r>
          </a:p>
        </p:txBody>
      </p:sp>
    </p:spTree>
    <p:extLst>
      <p:ext uri="{BB962C8B-B14F-4D97-AF65-F5344CB8AC3E}">
        <p14:creationId xmlns:p14="http://schemas.microsoft.com/office/powerpoint/2010/main" val="351757173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on a bed&#10;&#10;Description automatically generated">
            <a:extLst>
              <a:ext uri="{FF2B5EF4-FFF2-40B4-BE49-F238E27FC236}">
                <a16:creationId xmlns:a16="http://schemas.microsoft.com/office/drawing/2014/main" id="{31A2AD4C-FDB3-9949-8B07-FB3520486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0939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704A61-4DB7-4E48-9FB6-F7FF4C1B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81" y="1220919"/>
            <a:ext cx="406933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100" kern="1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I. An Instant Of The Average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F735-795D-AB4B-B8CB-E9E09DAC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81" y="3700594"/>
            <a:ext cx="4069335" cy="165576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“When they said, Let’s go to the house of God; my heart leaped for joy.”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BC10C-649F-1649-A13F-24280E6EB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72"/>
          <a:stretch/>
        </p:blipFill>
        <p:spPr>
          <a:xfrm>
            <a:off x="20" y="10"/>
            <a:ext cx="9143980" cy="44659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31C9-D67A-4243-BD84-1546B553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" y="4203278"/>
            <a:ext cx="6417894" cy="5360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II.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E8D0E-71CC-5A49-9DF6-B578FE797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68059"/>
            <a:ext cx="9143979" cy="130641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Worship Gives Us A Workable Structure For Life</a:t>
            </a:r>
          </a:p>
          <a:p>
            <a:r>
              <a:rPr lang="en-US" sz="2800" dirty="0"/>
              <a:t>Worship Nurtures Our Need To Be In A Relationship With God</a:t>
            </a:r>
          </a:p>
          <a:p>
            <a:r>
              <a:rPr lang="en-US" sz="2800" dirty="0"/>
              <a:t>Worship Centers Our Attention On The Decisions of God</a:t>
            </a:r>
          </a:p>
        </p:txBody>
      </p:sp>
    </p:spTree>
    <p:extLst>
      <p:ext uri="{BB962C8B-B14F-4D97-AF65-F5344CB8AC3E}">
        <p14:creationId xmlns:p14="http://schemas.microsoft.com/office/powerpoint/2010/main" val="422482363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336</Words>
  <Application>Microsoft Macintosh PowerPoint</Application>
  <PresentationFormat>On-screen Show (4:3)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Gill Sans MT</vt:lpstr>
      <vt:lpstr>Office Theme</vt:lpstr>
      <vt:lpstr>PowerPoint Presentation</vt:lpstr>
      <vt:lpstr>When they said, “Let’s go to the house of God,”  my heart leaped for joy.  And now we’re here,  O Jerusalem,  inside Jerusalem’s walls!    </vt:lpstr>
      <vt:lpstr>Jerusalem, well-built city,  built as a place for worship!  The city to which the tribes ascend,  all God’s tribes go up to worship,    </vt:lpstr>
      <vt:lpstr>To give thanks to the name of God—  this is what it means to be Israel.  Thrones for righteous judgment  are set there, famous David-thrones. </vt:lpstr>
      <vt:lpstr>Pray for Jerusalem’s peace!  Prosperity to all you  Jerusalem-lovers!  Friendly insiders, get along!  Hostile outsiders, keep your distance! </vt:lpstr>
      <vt:lpstr>For the sake of my family  and friends,  I say it again: live in peace!  For the sake of the house  of our God, God,  I’ll do my very best for you. </vt:lpstr>
      <vt:lpstr>PowerPoint Presentation</vt:lpstr>
      <vt:lpstr>I. An Instant Of The Average</vt:lpstr>
      <vt:lpstr>II. A Framework</vt:lpstr>
      <vt:lpstr>III. Peace &amp; Security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1</cp:revision>
  <dcterms:created xsi:type="dcterms:W3CDTF">2020-06-03T19:50:14Z</dcterms:created>
  <dcterms:modified xsi:type="dcterms:W3CDTF">2020-06-03T19:52:10Z</dcterms:modified>
</cp:coreProperties>
</file>