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7" r:id="rId16"/>
    <p:sldId id="271" r:id="rId17"/>
    <p:sldId id="272" r:id="rId18"/>
    <p:sldId id="273" r:id="rId19"/>
    <p:sldId id="274" r:id="rId20"/>
    <p:sldId id="275" r:id="rId21"/>
    <p:sldId id="276" r:id="rId22"/>
  </p:sldIdLst>
  <p:sldSz cx="6858000" cy="51435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5A84"/>
    <a:srgbClr val="024B50"/>
    <a:srgbClr val="374A4C"/>
    <a:srgbClr val="8C5C47"/>
    <a:srgbClr val="664543"/>
    <a:srgbClr val="43221B"/>
    <a:srgbClr val="466265"/>
    <a:srgbClr val="6B6B6B"/>
    <a:srgbClr val="B19F74"/>
    <a:srgbClr val="F0DE9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30"/>
    <p:restoredTop sz="94671"/>
  </p:normalViewPr>
  <p:slideViewPr>
    <p:cSldViewPr snapToGrid="0" snapToObjects="1">
      <p:cViewPr varScale="1">
        <p:scale>
          <a:sx n="121" d="100"/>
          <a:sy n="121" d="100"/>
        </p:scale>
        <p:origin x="624" y="176"/>
      </p:cViewPr>
      <p:guideLst>
        <p:guide orient="horz" pos="162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65F908-9BE5-8B4B-B8BD-113FB7B514C9}" type="datetimeFigureOut">
              <a:rPr lang="en-US" smtClean="0"/>
              <a:t>5/26/20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CF0FD9-841F-7B45-9318-237D643CA25C}" type="slidenum">
              <a:rPr lang="en-US" smtClean="0"/>
              <a:t>‹#›</a:t>
            </a:fld>
            <a:endParaRPr lang="en-US"/>
          </a:p>
        </p:txBody>
      </p:sp>
    </p:spTree>
    <p:extLst>
      <p:ext uri="{BB962C8B-B14F-4D97-AF65-F5344CB8AC3E}">
        <p14:creationId xmlns:p14="http://schemas.microsoft.com/office/powerpoint/2010/main" val="1052150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me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3" name="TextBox 12"/>
          <p:cNvSpPr txBox="1"/>
          <p:nvPr userDrawn="1"/>
        </p:nvSpPr>
        <p:spPr>
          <a:xfrm>
            <a:off x="1876090" y="2417473"/>
            <a:ext cx="2943560" cy="276999"/>
          </a:xfrm>
          <a:prstGeom prst="rect">
            <a:avLst/>
          </a:prstGeom>
          <a:noFill/>
        </p:spPr>
        <p:txBody>
          <a:bodyPr wrap="square" rtlCol="0" anchor="b">
            <a:spAutoFit/>
          </a:bodyPr>
          <a:lstStyle/>
          <a:p>
            <a:pPr algn="ctr"/>
            <a:r>
              <a:rPr lang="en-US" sz="1200" b="1" i="0" spc="0" dirty="0">
                <a:latin typeface="Lato Regular"/>
                <a:cs typeface="Lato Regular"/>
              </a:rPr>
              <a:t>MIKE MAZZALONGO</a:t>
            </a:r>
          </a:p>
        </p:txBody>
      </p:sp>
      <p:sp>
        <p:nvSpPr>
          <p:cNvPr id="5" name="Text Placeholder 4"/>
          <p:cNvSpPr>
            <a:spLocks noGrp="1"/>
          </p:cNvSpPr>
          <p:nvPr>
            <p:ph type="body" sz="quarter" idx="10" hasCustomPrompt="1"/>
          </p:nvPr>
        </p:nvSpPr>
        <p:spPr>
          <a:xfrm>
            <a:off x="390525" y="1420093"/>
            <a:ext cx="2085976" cy="3363913"/>
          </a:xfrm>
        </p:spPr>
        <p:txBody>
          <a:bodyPr anchor="b">
            <a:normAutofit/>
          </a:bodyPr>
          <a:lstStyle>
            <a:lvl1pPr marL="0" indent="0" algn="ctr">
              <a:buNone/>
              <a:defRPr sz="14925">
                <a:latin typeface="Lato Black"/>
                <a:cs typeface="Lato Black"/>
              </a:defRPr>
            </a:lvl1pPr>
          </a:lstStyle>
          <a:p>
            <a:pPr lvl="0"/>
            <a:r>
              <a:rPr lang="en-US"/>
              <a:t>9</a:t>
            </a:r>
            <a:endParaRPr lang="en-US" dirty="0"/>
          </a:p>
        </p:txBody>
      </p:sp>
      <p:pic>
        <p:nvPicPr>
          <p:cNvPr id="7" name="Picture 6" descr="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2239" y="4503641"/>
            <a:ext cx="1368800" cy="259424"/>
          </a:xfrm>
          <a:prstGeom prst="rect">
            <a:avLst/>
          </a:prstGeom>
        </p:spPr>
      </p:pic>
      <p:cxnSp>
        <p:nvCxnSpPr>
          <p:cNvPr id="4" name="Straight Connector 3"/>
          <p:cNvCxnSpPr/>
          <p:nvPr userDrawn="1"/>
        </p:nvCxnSpPr>
        <p:spPr>
          <a:xfrm>
            <a:off x="2338758" y="2247583"/>
            <a:ext cx="2162650" cy="0"/>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
        <p:nvSpPr>
          <p:cNvPr id="3" name="Subtitle 2"/>
          <p:cNvSpPr>
            <a:spLocks noGrp="1"/>
          </p:cNvSpPr>
          <p:nvPr>
            <p:ph type="subTitle" idx="1" hasCustomPrompt="1"/>
          </p:nvPr>
        </p:nvSpPr>
        <p:spPr>
          <a:xfrm>
            <a:off x="2476500" y="2934637"/>
            <a:ext cx="3882085" cy="1239893"/>
          </a:xfrm>
        </p:spPr>
        <p:txBody>
          <a:bodyPr anchor="ctr">
            <a:noAutofit/>
          </a:bodyPr>
          <a:lstStyle>
            <a:lvl1pPr marL="0" indent="0" algn="ctr">
              <a:lnSpc>
                <a:spcPct val="80000"/>
              </a:lnSpc>
              <a:buNone/>
              <a:defRPr sz="2700" b="1" spc="0" baseline="0">
                <a:solidFill>
                  <a:schemeClr val="tx1">
                    <a:tint val="75000"/>
                  </a:schemeClr>
                </a:solidFill>
                <a:latin typeface="Lato Black"/>
                <a:cs typeface="Lato Black"/>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Title of Lesson</a:t>
            </a:r>
            <a:br>
              <a:rPr lang="en-US" dirty="0"/>
            </a:br>
            <a:r>
              <a:rPr lang="en-US" dirty="0"/>
              <a:t>Second Line of Title</a:t>
            </a:r>
          </a:p>
        </p:txBody>
      </p:sp>
    </p:spTree>
    <p:extLst>
      <p:ext uri="{BB962C8B-B14F-4D97-AF65-F5344CB8AC3E}">
        <p14:creationId xmlns:p14="http://schemas.microsoft.com/office/powerpoint/2010/main" val="144475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 Tit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113">
                <a:solidFill>
                  <a:schemeClr val="bg1"/>
                </a:solidFill>
              </a:defRPr>
            </a:lvl1pPr>
          </a:lstStyle>
          <a:p>
            <a:r>
              <a:rPr lang="en-US" dirty="0"/>
              <a:t>Click to edit Master title style</a:t>
            </a:r>
          </a:p>
        </p:txBody>
      </p:sp>
      <p:sp>
        <p:nvSpPr>
          <p:cNvPr id="4" name="Text Placeholder 3"/>
          <p:cNvSpPr>
            <a:spLocks noGrp="1"/>
          </p:cNvSpPr>
          <p:nvPr>
            <p:ph type="body" sz="quarter" idx="10"/>
          </p:nvPr>
        </p:nvSpPr>
        <p:spPr>
          <a:xfrm>
            <a:off x="448867" y="1251438"/>
            <a:ext cx="5935265" cy="36422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4683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34916" y="429599"/>
            <a:ext cx="5604814" cy="3680039"/>
          </a:xfrm>
        </p:spPr>
        <p:txBody>
          <a:bodyPr anchor="ctr"/>
          <a:lstStyle>
            <a:lvl1pPr marL="0" marR="0" indent="0" algn="l" defTabSz="342900" rtl="0" eaLnBrk="1" fontAlgn="auto" latinLnBrk="0" hangingPunct="1">
              <a:lnSpc>
                <a:spcPct val="100000"/>
              </a:lnSpc>
              <a:spcBef>
                <a:spcPct val="20000"/>
              </a:spcBef>
              <a:spcAft>
                <a:spcPts val="0"/>
              </a:spcAft>
              <a:buClrTx/>
              <a:buSzTx/>
              <a:buFont typeface="Arial"/>
              <a:buNone/>
              <a:tabLst/>
              <a:defRPr>
                <a:latin typeface="Lato Regular"/>
                <a:cs typeface="Lato Regular"/>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For God so loved the world, that He gave His only begotten Son, that whoever believes in Him shall not perish, but have eternal life.</a:t>
            </a:r>
          </a:p>
        </p:txBody>
      </p:sp>
      <p:sp>
        <p:nvSpPr>
          <p:cNvPr id="3" name="Text Placeholder 2"/>
          <p:cNvSpPr>
            <a:spLocks noGrp="1"/>
          </p:cNvSpPr>
          <p:nvPr>
            <p:ph type="body" sz="quarter" idx="11" hasCustomPrompt="1"/>
          </p:nvPr>
        </p:nvSpPr>
        <p:spPr>
          <a:xfrm>
            <a:off x="534916" y="4109637"/>
            <a:ext cx="3117032" cy="522988"/>
          </a:xfrm>
        </p:spPr>
        <p:txBody>
          <a:bodyPr>
            <a:normAutofit/>
          </a:bodyPr>
          <a:lstStyle>
            <a:lvl1pPr marL="0" indent="0" algn="l">
              <a:buNone/>
              <a:defRPr sz="2100" b="1" baseline="0">
                <a:latin typeface="Lato Regular"/>
                <a:cs typeface="Lato Regular"/>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 John 3:16</a:t>
            </a:r>
          </a:p>
        </p:txBody>
      </p:sp>
    </p:spTree>
    <p:extLst>
      <p:ext uri="{BB962C8B-B14F-4D97-AF65-F5344CB8AC3E}">
        <p14:creationId xmlns:p14="http://schemas.microsoft.com/office/powerpoint/2010/main" val="164928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Full Single Stat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1464" y="465439"/>
            <a:ext cx="5935073" cy="4236288"/>
          </a:xfrm>
        </p:spPr>
        <p:txBody>
          <a:bodyPr anchor="ctr">
            <a:normAutofit/>
          </a:bodyPr>
          <a:lstStyle>
            <a:lvl1pPr algn="ctr">
              <a:defRPr sz="3000"/>
            </a:lvl1pPr>
          </a:lstStyle>
          <a:p>
            <a:r>
              <a:rPr lang="en-US" dirty="0"/>
              <a:t>Click to edit Master title style</a:t>
            </a:r>
          </a:p>
        </p:txBody>
      </p:sp>
    </p:spTree>
    <p:extLst>
      <p:ext uri="{BB962C8B-B14F-4D97-AF65-F5344CB8AC3E}">
        <p14:creationId xmlns:p14="http://schemas.microsoft.com/office/powerpoint/2010/main" val="531764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Home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362200" y="3416300"/>
            <a:ext cx="4181475" cy="1549400"/>
          </a:xfrm>
        </p:spPr>
        <p:txBody>
          <a:bodyPr anchor="ctr">
            <a:noAutofit/>
          </a:bodyPr>
          <a:lstStyle>
            <a:lvl1pPr marL="0" indent="0" algn="ctr">
              <a:lnSpc>
                <a:spcPct val="80000"/>
              </a:lnSpc>
              <a:buNone/>
              <a:defRPr sz="2700" b="1" spc="0" baseline="0">
                <a:solidFill>
                  <a:schemeClr val="tx1">
                    <a:tint val="75000"/>
                  </a:schemeClr>
                </a:solidFill>
                <a:latin typeface="Lato Black"/>
                <a:cs typeface="Lato Black"/>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Perfection is the </a:t>
            </a:r>
            <a:br>
              <a:rPr lang="en-US"/>
            </a:br>
            <a:r>
              <a:rPr lang="en-US"/>
              <a:t>Absolute Standard</a:t>
            </a:r>
            <a:endParaRPr lang="en-US" dirty="0"/>
          </a:p>
        </p:txBody>
      </p:sp>
      <p:sp>
        <p:nvSpPr>
          <p:cNvPr id="13" name="TextBox 12"/>
          <p:cNvSpPr txBox="1"/>
          <p:nvPr userDrawn="1"/>
        </p:nvSpPr>
        <p:spPr>
          <a:xfrm>
            <a:off x="1877332" y="2466620"/>
            <a:ext cx="2954636" cy="276999"/>
          </a:xfrm>
          <a:prstGeom prst="rect">
            <a:avLst/>
          </a:prstGeom>
          <a:noFill/>
        </p:spPr>
        <p:txBody>
          <a:bodyPr wrap="square" rtlCol="0" anchor="b">
            <a:spAutoFit/>
          </a:bodyPr>
          <a:lstStyle/>
          <a:p>
            <a:pPr algn="ctr"/>
            <a:r>
              <a:rPr lang="en-US" sz="1200" b="1" i="0" spc="0" dirty="0">
                <a:latin typeface="Lato Regular"/>
                <a:cs typeface="Lato Regular"/>
              </a:rPr>
              <a:t>MIKE MAZZALONGO</a:t>
            </a:r>
          </a:p>
        </p:txBody>
      </p:sp>
      <p:sp>
        <p:nvSpPr>
          <p:cNvPr id="5" name="Text Placeholder 4"/>
          <p:cNvSpPr>
            <a:spLocks noGrp="1"/>
          </p:cNvSpPr>
          <p:nvPr>
            <p:ph type="body" sz="quarter" idx="10" hasCustomPrompt="1"/>
          </p:nvPr>
        </p:nvSpPr>
        <p:spPr>
          <a:xfrm>
            <a:off x="383512" y="1954062"/>
            <a:ext cx="1978688" cy="3363913"/>
          </a:xfrm>
        </p:spPr>
        <p:txBody>
          <a:bodyPr anchor="b">
            <a:normAutofit/>
          </a:bodyPr>
          <a:lstStyle>
            <a:lvl1pPr marL="0" indent="0" algn="ctr">
              <a:buNone/>
              <a:defRPr sz="14925">
                <a:latin typeface="Lato Black"/>
                <a:cs typeface="Lato Black"/>
              </a:defRPr>
            </a:lvl1pPr>
          </a:lstStyle>
          <a:p>
            <a:pPr lvl="0"/>
            <a:r>
              <a:rPr lang="en-US" dirty="0"/>
              <a:t>9</a:t>
            </a:r>
          </a:p>
        </p:txBody>
      </p:sp>
      <p:cxnSp>
        <p:nvCxnSpPr>
          <p:cNvPr id="4" name="Straight Connector 3"/>
          <p:cNvCxnSpPr/>
          <p:nvPr userDrawn="1"/>
        </p:nvCxnSpPr>
        <p:spPr>
          <a:xfrm>
            <a:off x="2273325" y="2273297"/>
            <a:ext cx="2162650" cy="0"/>
          </a:xfrm>
          <a:prstGeom prst="line">
            <a:avLst/>
          </a:prstGeom>
          <a:ln>
            <a:solidFill>
              <a:schemeClr val="accent1">
                <a:alpha val="4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3519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ible Verse Blank">
    <p:bg>
      <p:bgPr>
        <a:solidFill>
          <a:srgbClr val="245A84"/>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534916" y="429599"/>
            <a:ext cx="5604814" cy="3680039"/>
          </a:xfrm>
        </p:spPr>
        <p:txBody>
          <a:bodyPr anchor="ctr"/>
          <a:lstStyle>
            <a:lvl1pPr marL="0" marR="0" indent="0" algn="l" defTabSz="342900" rtl="0" eaLnBrk="1" fontAlgn="auto" latinLnBrk="0" hangingPunct="1">
              <a:lnSpc>
                <a:spcPct val="100000"/>
              </a:lnSpc>
              <a:spcBef>
                <a:spcPct val="20000"/>
              </a:spcBef>
              <a:spcAft>
                <a:spcPts val="0"/>
              </a:spcAft>
              <a:buClrTx/>
              <a:buSzTx/>
              <a:buFont typeface="Arial"/>
              <a:buNone/>
              <a:tabLst/>
              <a:defRPr>
                <a:latin typeface="Lato Regular"/>
                <a:cs typeface="Lato Regular"/>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For God so loved the world, that He gave His only begotten Son, that whoever believes in Him shall not perish, but have eternal life.</a:t>
            </a:r>
          </a:p>
        </p:txBody>
      </p:sp>
      <p:sp>
        <p:nvSpPr>
          <p:cNvPr id="3" name="Text Placeholder 2"/>
          <p:cNvSpPr>
            <a:spLocks noGrp="1"/>
          </p:cNvSpPr>
          <p:nvPr>
            <p:ph type="body" sz="quarter" idx="11" hasCustomPrompt="1"/>
          </p:nvPr>
        </p:nvSpPr>
        <p:spPr>
          <a:xfrm>
            <a:off x="534916" y="4109637"/>
            <a:ext cx="3117032" cy="522988"/>
          </a:xfrm>
        </p:spPr>
        <p:txBody>
          <a:bodyPr>
            <a:normAutofit/>
          </a:bodyPr>
          <a:lstStyle>
            <a:lvl1pPr marL="0" indent="0" algn="l">
              <a:buNone/>
              <a:defRPr sz="2100" b="1" baseline="0">
                <a:latin typeface="Lato Regular"/>
                <a:cs typeface="Lato Regular"/>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 John 3:16</a:t>
            </a:r>
          </a:p>
        </p:txBody>
      </p:sp>
    </p:spTree>
    <p:extLst>
      <p:ext uri="{BB962C8B-B14F-4D97-AF65-F5344CB8AC3E}">
        <p14:creationId xmlns:p14="http://schemas.microsoft.com/office/powerpoint/2010/main" val="1364976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ith Title 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113">
                <a:solidFill>
                  <a:schemeClr val="bg1"/>
                </a:solidFill>
              </a:defRPr>
            </a:lvl1pPr>
          </a:lstStyle>
          <a:p>
            <a:r>
              <a:rPr lang="en-US" dirty="0"/>
              <a:t>Click to edit Master title style</a:t>
            </a:r>
          </a:p>
        </p:txBody>
      </p:sp>
      <p:sp>
        <p:nvSpPr>
          <p:cNvPr id="4" name="Text Placeholder 3"/>
          <p:cNvSpPr>
            <a:spLocks noGrp="1"/>
          </p:cNvSpPr>
          <p:nvPr>
            <p:ph type="body" sz="quarter" idx="10"/>
          </p:nvPr>
        </p:nvSpPr>
        <p:spPr>
          <a:xfrm>
            <a:off x="448867" y="1251438"/>
            <a:ext cx="5935265" cy="36422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585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ingle Statment Blank">
    <p:bg>
      <p:bgPr>
        <a:solidFill>
          <a:srgbClr val="245A8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1464" y="614391"/>
            <a:ext cx="5935073" cy="3914718"/>
          </a:xfrm>
        </p:spPr>
        <p:txBody>
          <a:bodyPr anchor="ctr">
            <a:normAutofit/>
          </a:bodyPr>
          <a:lstStyle>
            <a:lvl1pPr algn="ctr">
              <a:defRPr sz="3000"/>
            </a:lvl1pPr>
          </a:lstStyle>
          <a:p>
            <a:r>
              <a:rPr lang="en-US" dirty="0"/>
              <a:t>Click to edit Master title style</a:t>
            </a:r>
          </a:p>
        </p:txBody>
      </p:sp>
    </p:spTree>
    <p:extLst>
      <p:ext uri="{BB962C8B-B14F-4D97-AF65-F5344CB8AC3E}">
        <p14:creationId xmlns:p14="http://schemas.microsoft.com/office/powerpoint/2010/main" val="1593576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p:bg>
      <p:bgPr>
        <a:solidFill>
          <a:schemeClr val="bg2">
            <a:lumMod val="10000"/>
          </a:schemeClr>
        </a:solidFill>
        <a:effectLst/>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8672" y="205979"/>
            <a:ext cx="5935073"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48672" y="1318483"/>
            <a:ext cx="5935073"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93260633"/>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5" r:id="rId3"/>
    <p:sldLayoutId id="2147483667" r:id="rId4"/>
    <p:sldLayoutId id="2147483666" r:id="rId5"/>
    <p:sldLayoutId id="2147483661" r:id="rId6"/>
    <p:sldLayoutId id="2147483660" r:id="rId7"/>
    <p:sldLayoutId id="2147483663" r:id="rId8"/>
    <p:sldLayoutId id="2147483668" r:id="rId9"/>
  </p:sldLayoutIdLst>
  <p:txStyles>
    <p:titleStyle>
      <a:lvl1pPr algn="l" defTabSz="342900" rtl="0" eaLnBrk="1" latinLnBrk="0" hangingPunct="1">
        <a:spcBef>
          <a:spcPct val="0"/>
        </a:spcBef>
        <a:buNone/>
        <a:defRPr sz="2700" b="1" kern="1200" spc="-113">
          <a:solidFill>
            <a:schemeClr val="tx1"/>
          </a:solidFill>
          <a:latin typeface="Lato Regular"/>
          <a:ea typeface="+mj-ea"/>
          <a:cs typeface="Lato Regular"/>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Lato Regular"/>
          <a:ea typeface="+mn-ea"/>
          <a:cs typeface="Lato Regular"/>
        </a:defRPr>
      </a:lvl1pPr>
      <a:lvl2pPr marL="557213" indent="-214313" algn="l" defTabSz="342900" rtl="0" eaLnBrk="1" latinLnBrk="0" hangingPunct="1">
        <a:spcBef>
          <a:spcPct val="20000"/>
        </a:spcBef>
        <a:buFont typeface="Arial"/>
        <a:buChar char="–"/>
        <a:defRPr sz="2100" kern="1200">
          <a:solidFill>
            <a:schemeClr val="tx1"/>
          </a:solidFill>
          <a:latin typeface="Lato Regular"/>
          <a:ea typeface="+mn-ea"/>
          <a:cs typeface="Lato Regular"/>
        </a:defRPr>
      </a:lvl2pPr>
      <a:lvl3pPr marL="857250" indent="-171450" algn="l" defTabSz="342900" rtl="0" eaLnBrk="1" latinLnBrk="0" hangingPunct="1">
        <a:spcBef>
          <a:spcPct val="20000"/>
        </a:spcBef>
        <a:buFont typeface="Arial"/>
        <a:buChar char="•"/>
        <a:defRPr sz="1800" kern="1200">
          <a:solidFill>
            <a:schemeClr val="tx1"/>
          </a:solidFill>
          <a:latin typeface="Lato Regular"/>
          <a:ea typeface="+mn-ea"/>
          <a:cs typeface="Lato Regular"/>
        </a:defRPr>
      </a:lvl3pPr>
      <a:lvl4pPr marL="1200150" indent="-171450" algn="l" defTabSz="342900" rtl="0" eaLnBrk="1" latinLnBrk="0" hangingPunct="1">
        <a:spcBef>
          <a:spcPct val="20000"/>
        </a:spcBef>
        <a:buFont typeface="Arial"/>
        <a:buChar char="–"/>
        <a:defRPr sz="1500" kern="1200">
          <a:solidFill>
            <a:schemeClr val="tx1"/>
          </a:solidFill>
          <a:latin typeface="Lato Regular"/>
          <a:ea typeface="+mn-ea"/>
          <a:cs typeface="Lato Regular"/>
        </a:defRPr>
      </a:lvl4pPr>
      <a:lvl5pPr marL="1543050" indent="-171450" algn="l" defTabSz="342900" rtl="0" eaLnBrk="1" latinLnBrk="0" hangingPunct="1">
        <a:spcBef>
          <a:spcPct val="20000"/>
        </a:spcBef>
        <a:buFont typeface="Arial"/>
        <a:buChar char="»"/>
        <a:defRPr sz="1500" kern="1200">
          <a:solidFill>
            <a:schemeClr val="tx1"/>
          </a:solidFill>
          <a:latin typeface="Lato Regular"/>
          <a:ea typeface="+mn-ea"/>
          <a:cs typeface="Lato Regular"/>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90525" y="1420094"/>
            <a:ext cx="2085976" cy="2699962"/>
          </a:xfrm>
        </p:spPr>
        <p:txBody>
          <a:bodyPr>
            <a:normAutofit/>
          </a:bodyPr>
          <a:lstStyle/>
          <a:p>
            <a:r>
              <a:rPr lang="en-US" dirty="0"/>
              <a:t>5</a:t>
            </a:r>
          </a:p>
        </p:txBody>
      </p:sp>
      <p:sp>
        <p:nvSpPr>
          <p:cNvPr id="3" name="Subtitle 2"/>
          <p:cNvSpPr>
            <a:spLocks noGrp="1"/>
          </p:cNvSpPr>
          <p:nvPr>
            <p:ph type="subTitle" idx="1"/>
          </p:nvPr>
        </p:nvSpPr>
        <p:spPr>
          <a:xfrm>
            <a:off x="2338388" y="2571750"/>
            <a:ext cx="4086225" cy="929920"/>
          </a:xfrm>
        </p:spPr>
        <p:txBody>
          <a:bodyPr/>
          <a:lstStyle/>
          <a:p>
            <a:r>
              <a:rPr lang="en-US" sz="4000" dirty="0"/>
              <a:t>The Fruit of the </a:t>
            </a:r>
            <a:br>
              <a:rPr lang="en-US" sz="4000" dirty="0"/>
            </a:br>
            <a:r>
              <a:rPr lang="en-US" sz="4000" dirty="0"/>
              <a:t>Holy Spirit </a:t>
            </a:r>
            <a:r>
              <a:rPr lang="en-US" sz="3600" dirty="0"/>
              <a:t>- Part 1</a:t>
            </a:r>
            <a:endParaRPr lang="en-US" sz="4000" dirty="0"/>
          </a:p>
        </p:txBody>
      </p:sp>
    </p:spTree>
    <p:extLst>
      <p:ext uri="{BB962C8B-B14F-4D97-AF65-F5344CB8AC3E}">
        <p14:creationId xmlns:p14="http://schemas.microsoft.com/office/powerpoint/2010/main" val="469371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Submitting to the Word Requires:</a:t>
            </a:r>
          </a:p>
        </p:txBody>
      </p:sp>
      <p:sp>
        <p:nvSpPr>
          <p:cNvPr id="3" name="Text Placeholder 2"/>
          <p:cNvSpPr>
            <a:spLocks noGrp="1"/>
          </p:cNvSpPr>
          <p:nvPr>
            <p:ph type="body" sz="quarter" idx="10"/>
          </p:nvPr>
        </p:nvSpPr>
        <p:spPr>
          <a:xfrm>
            <a:off x="448866" y="1581516"/>
            <a:ext cx="6299406" cy="2731682"/>
          </a:xfrm>
        </p:spPr>
        <p:txBody>
          <a:bodyPr>
            <a:normAutofit/>
          </a:bodyPr>
          <a:lstStyle/>
          <a:p>
            <a:pPr marL="557213" indent="-557213">
              <a:buFont typeface="+mj-lt"/>
              <a:buAutoNum type="alphaUcPeriod"/>
            </a:pPr>
            <a:r>
              <a:rPr lang="en-US" sz="1500" dirty="0"/>
              <a:t>Reading the Word regularly</a:t>
            </a:r>
          </a:p>
          <a:p>
            <a:pPr marL="557213" indent="-557213">
              <a:buFont typeface="+mj-lt"/>
              <a:buAutoNum type="alphaUcPeriod"/>
            </a:pPr>
            <a:r>
              <a:rPr lang="en-US" sz="1500" dirty="0"/>
              <a:t>Thinking and meditating on the Word</a:t>
            </a:r>
          </a:p>
          <a:p>
            <a:pPr marL="557213" indent="-557213">
              <a:buFont typeface="+mj-lt"/>
              <a:buAutoNum type="alphaUcPeriod"/>
            </a:pPr>
            <a:r>
              <a:rPr lang="en-US" sz="1500" dirty="0"/>
              <a:t>Receive instruction from the Word</a:t>
            </a:r>
          </a:p>
          <a:p>
            <a:pPr marL="557213" indent="-557213">
              <a:buFont typeface="+mj-lt"/>
              <a:buAutoNum type="alphaUcPeriod"/>
            </a:pPr>
            <a:r>
              <a:rPr lang="en-US" sz="3600" b="1" dirty="0"/>
              <a:t>We do what the Spirit says</a:t>
            </a:r>
            <a:endParaRPr lang="en-US" sz="3200" b="1" dirty="0"/>
          </a:p>
        </p:txBody>
      </p:sp>
      <p:cxnSp>
        <p:nvCxnSpPr>
          <p:cNvPr id="5" name="Straight Connector 4"/>
          <p:cNvCxnSpPr/>
          <p:nvPr/>
        </p:nvCxnSpPr>
        <p:spPr>
          <a:xfrm>
            <a:off x="882848" y="3226891"/>
            <a:ext cx="0" cy="1086307"/>
          </a:xfrm>
          <a:prstGeom prst="line">
            <a:avLst/>
          </a:prstGeom>
          <a:ln w="76200"/>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1113738" y="3177593"/>
            <a:ext cx="5744255" cy="1846659"/>
          </a:xfrm>
          <a:prstGeom prst="rect">
            <a:avLst/>
          </a:prstGeom>
          <a:noFill/>
        </p:spPr>
        <p:txBody>
          <a:bodyPr wrap="square" rtlCol="0">
            <a:spAutoFit/>
          </a:bodyPr>
          <a:lstStyle/>
          <a:p>
            <a:r>
              <a:rPr lang="en-US" sz="2400" dirty="0">
                <a:latin typeface="Lato" charset="0"/>
                <a:ea typeface="Lato" charset="0"/>
                <a:cs typeface="Lato" charset="0"/>
              </a:rPr>
              <a:t>“Not everyone who says to Me, ‘Lord, Lord,’ will enter the kingdom of heaven, but he who does the will of My Father who is in heaven will enter.</a:t>
            </a:r>
            <a:br>
              <a:rPr lang="en-US" sz="1600" dirty="0">
                <a:latin typeface="Lato" charset="0"/>
                <a:ea typeface="Lato" charset="0"/>
                <a:cs typeface="Lato" charset="0"/>
              </a:rPr>
            </a:br>
            <a:r>
              <a:rPr lang="en-US" sz="1600" dirty="0">
                <a:latin typeface="Lato" charset="0"/>
                <a:ea typeface="Lato" charset="0"/>
                <a:cs typeface="Lato" charset="0"/>
              </a:rPr>
              <a:t>- </a:t>
            </a:r>
            <a:r>
              <a:rPr lang="pt-BR" sz="1600" dirty="0">
                <a:latin typeface="Lato" charset="0"/>
                <a:ea typeface="Lato" charset="0"/>
                <a:cs typeface="Lato" charset="0"/>
              </a:rPr>
              <a:t>Matthew 7:21</a:t>
            </a:r>
            <a:endParaRPr lang="en-US" sz="1600" dirty="0">
              <a:latin typeface="Lato" charset="0"/>
              <a:ea typeface="Lato" charset="0"/>
              <a:cs typeface="Lato" charset="0"/>
            </a:endParaRPr>
          </a:p>
        </p:txBody>
      </p:sp>
    </p:spTree>
    <p:extLst>
      <p:ext uri="{BB962C8B-B14F-4D97-AF65-F5344CB8AC3E}">
        <p14:creationId xmlns:p14="http://schemas.microsoft.com/office/powerpoint/2010/main" val="936678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How do we Submit?</a:t>
            </a:r>
          </a:p>
        </p:txBody>
      </p:sp>
      <p:sp>
        <p:nvSpPr>
          <p:cNvPr id="3" name="Text Placeholder 2"/>
          <p:cNvSpPr>
            <a:spLocks noGrp="1"/>
          </p:cNvSpPr>
          <p:nvPr>
            <p:ph type="body" sz="quarter" idx="10"/>
          </p:nvPr>
        </p:nvSpPr>
        <p:spPr/>
        <p:txBody>
          <a:bodyPr>
            <a:normAutofit/>
          </a:bodyPr>
          <a:lstStyle/>
          <a:p>
            <a:pPr marL="385763" indent="-385763">
              <a:buFont typeface="+mj-lt"/>
              <a:buAutoNum type="arabicPeriod"/>
            </a:pPr>
            <a:r>
              <a:rPr lang="en-US" sz="2100" dirty="0"/>
              <a:t>We submit to the Word of the Spirit</a:t>
            </a:r>
          </a:p>
          <a:p>
            <a:pPr marL="385763" indent="-385763">
              <a:buFont typeface="+mj-lt"/>
              <a:buAutoNum type="arabicPeriod"/>
            </a:pPr>
            <a:r>
              <a:rPr lang="en-US" sz="4000" b="1" dirty="0"/>
              <a:t>Submit to the Power </a:t>
            </a:r>
            <a:br>
              <a:rPr lang="en-US" sz="4000" b="1" dirty="0"/>
            </a:br>
            <a:r>
              <a:rPr lang="en-US" sz="4000" b="1" dirty="0"/>
              <a:t>of the Holy Spirit</a:t>
            </a:r>
          </a:p>
        </p:txBody>
      </p:sp>
    </p:spTree>
    <p:extLst>
      <p:ext uri="{BB962C8B-B14F-4D97-AF65-F5344CB8AC3E}">
        <p14:creationId xmlns:p14="http://schemas.microsoft.com/office/powerpoint/2010/main" val="1402050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The Godhead and Salvation</a:t>
            </a:r>
          </a:p>
        </p:txBody>
      </p:sp>
      <p:sp>
        <p:nvSpPr>
          <p:cNvPr id="3" name="Text Placeholder 2"/>
          <p:cNvSpPr>
            <a:spLocks noGrp="1"/>
          </p:cNvSpPr>
          <p:nvPr>
            <p:ph type="body" sz="quarter" idx="10"/>
          </p:nvPr>
        </p:nvSpPr>
        <p:spPr/>
        <p:txBody>
          <a:bodyPr>
            <a:normAutofit/>
          </a:bodyPr>
          <a:lstStyle/>
          <a:p>
            <a:r>
              <a:rPr lang="en-US" sz="4000" b="1" dirty="0"/>
              <a:t>The Father establishes</a:t>
            </a:r>
          </a:p>
        </p:txBody>
      </p:sp>
    </p:spTree>
    <p:extLst>
      <p:ext uri="{BB962C8B-B14F-4D97-AF65-F5344CB8AC3E}">
        <p14:creationId xmlns:p14="http://schemas.microsoft.com/office/powerpoint/2010/main" val="164499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The Godhead and Salvation</a:t>
            </a:r>
          </a:p>
        </p:txBody>
      </p:sp>
      <p:sp>
        <p:nvSpPr>
          <p:cNvPr id="3" name="Text Placeholder 2"/>
          <p:cNvSpPr>
            <a:spLocks noGrp="1"/>
          </p:cNvSpPr>
          <p:nvPr>
            <p:ph type="body" sz="quarter" idx="10"/>
          </p:nvPr>
        </p:nvSpPr>
        <p:spPr/>
        <p:txBody>
          <a:bodyPr>
            <a:normAutofit/>
          </a:bodyPr>
          <a:lstStyle/>
          <a:p>
            <a:r>
              <a:rPr lang="en-US" sz="2700" dirty="0"/>
              <a:t>The Father establishes</a:t>
            </a:r>
          </a:p>
          <a:p>
            <a:r>
              <a:rPr lang="en-US" sz="3600" b="1" dirty="0"/>
              <a:t>The Son is the embodiment</a:t>
            </a:r>
          </a:p>
        </p:txBody>
      </p:sp>
    </p:spTree>
    <p:extLst>
      <p:ext uri="{BB962C8B-B14F-4D97-AF65-F5344CB8AC3E}">
        <p14:creationId xmlns:p14="http://schemas.microsoft.com/office/powerpoint/2010/main" val="1630496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The Godhead and Salvation</a:t>
            </a:r>
          </a:p>
        </p:txBody>
      </p:sp>
      <p:sp>
        <p:nvSpPr>
          <p:cNvPr id="3" name="Text Placeholder 2"/>
          <p:cNvSpPr>
            <a:spLocks noGrp="1"/>
          </p:cNvSpPr>
          <p:nvPr>
            <p:ph type="body" sz="quarter" idx="10"/>
          </p:nvPr>
        </p:nvSpPr>
        <p:spPr>
          <a:xfrm>
            <a:off x="448866" y="1581516"/>
            <a:ext cx="6337811" cy="2731682"/>
          </a:xfrm>
        </p:spPr>
        <p:txBody>
          <a:bodyPr>
            <a:normAutofit/>
          </a:bodyPr>
          <a:lstStyle/>
          <a:p>
            <a:r>
              <a:rPr lang="en-US" sz="2700" dirty="0"/>
              <a:t>The Father establishes</a:t>
            </a:r>
          </a:p>
          <a:p>
            <a:r>
              <a:rPr lang="en-US" sz="2700" dirty="0"/>
              <a:t>The Son is the embodiment</a:t>
            </a:r>
          </a:p>
          <a:p>
            <a:r>
              <a:rPr lang="en-US" sz="3600" b="1" dirty="0"/>
              <a:t>The Holy Spirit is the enabler</a:t>
            </a:r>
          </a:p>
        </p:txBody>
      </p:sp>
    </p:spTree>
    <p:extLst>
      <p:ext uri="{BB962C8B-B14F-4D97-AF65-F5344CB8AC3E}">
        <p14:creationId xmlns:p14="http://schemas.microsoft.com/office/powerpoint/2010/main" val="464926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15614" y="965137"/>
            <a:ext cx="6579476" cy="2760029"/>
          </a:xfrm>
        </p:spPr>
        <p:txBody>
          <a:bodyPr>
            <a:normAutofit lnSpcReduction="10000"/>
          </a:bodyPr>
          <a:lstStyle/>
          <a:p>
            <a:r>
              <a:rPr lang="en-US" sz="3600" dirty="0"/>
              <a:t>And we know that God causes all things to work together for good to those who love God, to those who are called according to His purpose.</a:t>
            </a:r>
          </a:p>
        </p:txBody>
      </p:sp>
      <p:sp>
        <p:nvSpPr>
          <p:cNvPr id="3" name="Text Placeholder 2"/>
          <p:cNvSpPr>
            <a:spLocks noGrp="1"/>
          </p:cNvSpPr>
          <p:nvPr>
            <p:ph type="body" sz="quarter" idx="11"/>
          </p:nvPr>
        </p:nvSpPr>
        <p:spPr/>
        <p:txBody>
          <a:bodyPr/>
          <a:lstStyle/>
          <a:p>
            <a:r>
              <a:rPr lang="en-US" dirty="0"/>
              <a:t>- Romans 8:28</a:t>
            </a:r>
          </a:p>
        </p:txBody>
      </p:sp>
    </p:spTree>
    <p:extLst>
      <p:ext uri="{BB962C8B-B14F-4D97-AF65-F5344CB8AC3E}">
        <p14:creationId xmlns:p14="http://schemas.microsoft.com/office/powerpoint/2010/main" val="1953064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Submit to the working of the Spirit in your life and the product of the Spirit will be seen in you.</a:t>
            </a:r>
          </a:p>
        </p:txBody>
      </p:sp>
    </p:spTree>
    <p:extLst>
      <p:ext uri="{BB962C8B-B14F-4D97-AF65-F5344CB8AC3E}">
        <p14:creationId xmlns:p14="http://schemas.microsoft.com/office/powerpoint/2010/main" val="439498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How do we Submit?</a:t>
            </a:r>
          </a:p>
        </p:txBody>
      </p:sp>
      <p:sp>
        <p:nvSpPr>
          <p:cNvPr id="3" name="Text Placeholder 2"/>
          <p:cNvSpPr>
            <a:spLocks noGrp="1"/>
          </p:cNvSpPr>
          <p:nvPr>
            <p:ph type="body" sz="quarter" idx="10"/>
          </p:nvPr>
        </p:nvSpPr>
        <p:spPr/>
        <p:txBody>
          <a:bodyPr>
            <a:normAutofit/>
          </a:bodyPr>
          <a:lstStyle/>
          <a:p>
            <a:pPr marL="385763" indent="-385763">
              <a:buFont typeface="+mj-lt"/>
              <a:buAutoNum type="arabicPeriod"/>
            </a:pPr>
            <a:r>
              <a:rPr lang="en-US" sz="2100" dirty="0"/>
              <a:t>We submit to the Word of the Spirit</a:t>
            </a:r>
          </a:p>
          <a:p>
            <a:pPr marL="385763" indent="-385763">
              <a:buFont typeface="+mj-lt"/>
              <a:buAutoNum type="arabicPeriod"/>
            </a:pPr>
            <a:r>
              <a:rPr lang="en-US" sz="2100" dirty="0"/>
              <a:t>Submit to the Power of the Holy Spirit</a:t>
            </a:r>
          </a:p>
          <a:p>
            <a:pPr marL="385763" indent="-385763">
              <a:buFont typeface="+mj-lt"/>
              <a:buAutoNum type="arabicPeriod"/>
            </a:pPr>
            <a:r>
              <a:rPr lang="en-US" sz="4000" b="1" dirty="0"/>
              <a:t>Submit to the discipline </a:t>
            </a:r>
            <a:br>
              <a:rPr lang="en-US" sz="4000" b="1" dirty="0"/>
            </a:br>
            <a:r>
              <a:rPr lang="en-US" sz="4000" b="1" dirty="0"/>
              <a:t>of the Spirit</a:t>
            </a:r>
          </a:p>
        </p:txBody>
      </p:sp>
    </p:spTree>
    <p:extLst>
      <p:ext uri="{BB962C8B-B14F-4D97-AF65-F5344CB8AC3E}">
        <p14:creationId xmlns:p14="http://schemas.microsoft.com/office/powerpoint/2010/main" val="6629928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47145" y="429599"/>
            <a:ext cx="6600496" cy="3680039"/>
          </a:xfrm>
        </p:spPr>
        <p:txBody>
          <a:bodyPr>
            <a:normAutofit/>
          </a:bodyPr>
          <a:lstStyle/>
          <a:p>
            <a:r>
              <a:rPr lang="en-US" sz="3200" baseline="30000" dirty="0"/>
              <a:t>4</a:t>
            </a:r>
            <a:r>
              <a:rPr lang="en-US" sz="3200" dirty="0"/>
              <a:t> You have not yet resisted to the point of shedding blood in your striving against sin; </a:t>
            </a:r>
            <a:r>
              <a:rPr lang="en-US" sz="3200" baseline="30000" dirty="0"/>
              <a:t>5</a:t>
            </a:r>
            <a:r>
              <a:rPr lang="en-US" sz="3200" dirty="0"/>
              <a:t> and you have forgotten the exhortation which is addressed to you as sons, “My son, do not regard lightly the discipline of the Lord, Nor faint when you are reproved by Him;</a:t>
            </a:r>
          </a:p>
        </p:txBody>
      </p:sp>
      <p:sp>
        <p:nvSpPr>
          <p:cNvPr id="3" name="Text Placeholder 2"/>
          <p:cNvSpPr>
            <a:spLocks noGrp="1"/>
          </p:cNvSpPr>
          <p:nvPr>
            <p:ph type="body" sz="quarter" idx="11"/>
          </p:nvPr>
        </p:nvSpPr>
        <p:spPr/>
        <p:txBody>
          <a:bodyPr/>
          <a:lstStyle/>
          <a:p>
            <a:r>
              <a:rPr lang="en-US" dirty="0"/>
              <a:t>- Hebrews 12:4-5</a:t>
            </a:r>
          </a:p>
        </p:txBody>
      </p:sp>
    </p:spTree>
    <p:extLst>
      <p:ext uri="{BB962C8B-B14F-4D97-AF65-F5344CB8AC3E}">
        <p14:creationId xmlns:p14="http://schemas.microsoft.com/office/powerpoint/2010/main" val="270859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4593" y="429599"/>
            <a:ext cx="6621517" cy="3680039"/>
          </a:xfrm>
        </p:spPr>
        <p:txBody>
          <a:bodyPr>
            <a:normAutofit/>
          </a:bodyPr>
          <a:lstStyle/>
          <a:p>
            <a:r>
              <a:rPr lang="en-US" sz="3200" baseline="30000" dirty="0"/>
              <a:t>6</a:t>
            </a:r>
            <a:r>
              <a:rPr lang="en-US" sz="3200" dirty="0"/>
              <a:t> For those whom the Lord loves He disciplines, And He scourges every son whom He receives.” </a:t>
            </a:r>
            <a:r>
              <a:rPr lang="en-US" sz="3200" baseline="30000" dirty="0"/>
              <a:t>7</a:t>
            </a:r>
            <a:r>
              <a:rPr lang="en-US" sz="3200" dirty="0"/>
              <a:t> It is for discipline that you endure; God deals with you as with sons; for what son is there whom his father does not discipline?</a:t>
            </a:r>
          </a:p>
        </p:txBody>
      </p:sp>
      <p:sp>
        <p:nvSpPr>
          <p:cNvPr id="3" name="Text Placeholder 2"/>
          <p:cNvSpPr>
            <a:spLocks noGrp="1"/>
          </p:cNvSpPr>
          <p:nvPr>
            <p:ph type="body" sz="quarter" idx="11"/>
          </p:nvPr>
        </p:nvSpPr>
        <p:spPr/>
        <p:txBody>
          <a:bodyPr/>
          <a:lstStyle/>
          <a:p>
            <a:r>
              <a:rPr lang="en-US" dirty="0"/>
              <a:t>- Hebrews 12:6-7</a:t>
            </a:r>
          </a:p>
        </p:txBody>
      </p:sp>
    </p:spTree>
    <p:extLst>
      <p:ext uri="{BB962C8B-B14F-4D97-AF65-F5344CB8AC3E}">
        <p14:creationId xmlns:p14="http://schemas.microsoft.com/office/powerpoint/2010/main" val="681265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Walking by the Flesh</a:t>
            </a:r>
          </a:p>
        </p:txBody>
      </p:sp>
      <p:sp>
        <p:nvSpPr>
          <p:cNvPr id="3" name="Text Placeholder 2"/>
          <p:cNvSpPr>
            <a:spLocks noGrp="1"/>
          </p:cNvSpPr>
          <p:nvPr>
            <p:ph type="body" sz="quarter" idx="10"/>
          </p:nvPr>
        </p:nvSpPr>
        <p:spPr/>
        <p:txBody>
          <a:bodyPr>
            <a:normAutofit/>
          </a:bodyPr>
          <a:lstStyle/>
          <a:p>
            <a:pPr marL="385763" indent="-385763">
              <a:lnSpc>
                <a:spcPct val="130000"/>
              </a:lnSpc>
              <a:buFont typeface="+mj-lt"/>
              <a:buAutoNum type="arabicPeriod"/>
            </a:pPr>
            <a:r>
              <a:rPr lang="en-US" sz="4000" dirty="0"/>
              <a:t>Sexual sins</a:t>
            </a:r>
          </a:p>
          <a:p>
            <a:pPr marL="385763" indent="-385763">
              <a:lnSpc>
                <a:spcPct val="130000"/>
              </a:lnSpc>
              <a:buFont typeface="+mj-lt"/>
              <a:buAutoNum type="arabicPeriod"/>
            </a:pPr>
            <a:r>
              <a:rPr lang="en-US" sz="4000" dirty="0"/>
              <a:t>Spiritual blindness</a:t>
            </a:r>
          </a:p>
          <a:p>
            <a:pPr marL="385763" indent="-385763">
              <a:lnSpc>
                <a:spcPct val="130000"/>
              </a:lnSpc>
              <a:buFont typeface="+mj-lt"/>
              <a:buAutoNum type="arabicPeriod"/>
            </a:pPr>
            <a:r>
              <a:rPr lang="en-US" sz="4000" dirty="0"/>
              <a:t>Divisive spirit</a:t>
            </a:r>
          </a:p>
          <a:p>
            <a:pPr marL="385763" indent="-385763">
              <a:lnSpc>
                <a:spcPct val="130000"/>
              </a:lnSpc>
              <a:buFont typeface="+mj-lt"/>
              <a:buAutoNum type="arabicPeriod"/>
            </a:pPr>
            <a:r>
              <a:rPr lang="en-US" sz="4000" dirty="0"/>
              <a:t>Insobriety</a:t>
            </a:r>
          </a:p>
        </p:txBody>
      </p:sp>
    </p:spTree>
    <p:extLst>
      <p:ext uri="{BB962C8B-B14F-4D97-AF65-F5344CB8AC3E}">
        <p14:creationId xmlns:p14="http://schemas.microsoft.com/office/powerpoint/2010/main" val="20974510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We cannot produce genuine </a:t>
            </a:r>
            <a:br>
              <a:rPr lang="en-US" sz="4000" dirty="0"/>
            </a:br>
            <a:r>
              <a:rPr lang="en-US" sz="4000" dirty="0"/>
              <a:t>fruit of the Spirit through </a:t>
            </a:r>
            <a:br>
              <a:rPr lang="en-US" sz="4000" dirty="0"/>
            </a:br>
            <a:r>
              <a:rPr lang="en-US" sz="4000" dirty="0"/>
              <a:t>human wisdom and will.</a:t>
            </a:r>
          </a:p>
        </p:txBody>
      </p:sp>
    </p:spTree>
    <p:extLst>
      <p:ext uri="{BB962C8B-B14F-4D97-AF65-F5344CB8AC3E}">
        <p14:creationId xmlns:p14="http://schemas.microsoft.com/office/powerpoint/2010/main" val="678494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992017"/>
            <a:ext cx="2386583" cy="3177216"/>
          </a:xfrm>
        </p:spPr>
        <p:txBody>
          <a:bodyPr>
            <a:normAutofit/>
          </a:bodyPr>
          <a:lstStyle/>
          <a:p>
            <a:pPr algn="r"/>
            <a:r>
              <a:rPr lang="en-US" sz="3600" dirty="0"/>
              <a:t>Walking by </a:t>
            </a:r>
            <a:br>
              <a:rPr lang="en-US" sz="3600" dirty="0"/>
            </a:br>
            <a:r>
              <a:rPr lang="en-US" sz="3600" dirty="0"/>
              <a:t>the Spirit</a:t>
            </a:r>
          </a:p>
        </p:txBody>
      </p:sp>
      <p:sp>
        <p:nvSpPr>
          <p:cNvPr id="3" name="TextBox 2"/>
          <p:cNvSpPr txBox="1"/>
          <p:nvPr/>
        </p:nvSpPr>
        <p:spPr>
          <a:xfrm>
            <a:off x="2479945" y="1576504"/>
            <a:ext cx="686406" cy="2008242"/>
          </a:xfrm>
          <a:prstGeom prst="rect">
            <a:avLst/>
          </a:prstGeom>
          <a:noFill/>
        </p:spPr>
        <p:txBody>
          <a:bodyPr wrap="none" rtlCol="0">
            <a:spAutoFit/>
          </a:bodyPr>
          <a:lstStyle/>
          <a:p>
            <a:r>
              <a:rPr lang="en-US" sz="12450" dirty="0">
                <a:latin typeface="Lato Light" charset="0"/>
                <a:ea typeface="Lato Light" charset="0"/>
                <a:cs typeface="Lato Light" charset="0"/>
              </a:rPr>
              <a:t>{</a:t>
            </a:r>
          </a:p>
        </p:txBody>
      </p:sp>
      <p:sp>
        <p:nvSpPr>
          <p:cNvPr id="4" name="TextBox 3"/>
          <p:cNvSpPr txBox="1"/>
          <p:nvPr/>
        </p:nvSpPr>
        <p:spPr>
          <a:xfrm>
            <a:off x="3259712" y="1738086"/>
            <a:ext cx="3335732" cy="1938992"/>
          </a:xfrm>
          <a:prstGeom prst="rect">
            <a:avLst/>
          </a:prstGeom>
          <a:noFill/>
        </p:spPr>
        <p:txBody>
          <a:bodyPr wrap="square" rtlCol="0">
            <a:spAutoFit/>
          </a:bodyPr>
          <a:lstStyle/>
          <a:p>
            <a:r>
              <a:rPr lang="en-US" sz="2400" dirty="0">
                <a:latin typeface="Lato" charset="0"/>
                <a:ea typeface="Lato" charset="0"/>
                <a:cs typeface="Lato" charset="0"/>
              </a:rPr>
              <a:t>Submit to the Word</a:t>
            </a:r>
          </a:p>
          <a:p>
            <a:endParaRPr lang="en-US" sz="2400" dirty="0">
              <a:latin typeface="Lato" charset="0"/>
              <a:ea typeface="Lato" charset="0"/>
              <a:cs typeface="Lato" charset="0"/>
            </a:endParaRPr>
          </a:p>
          <a:p>
            <a:r>
              <a:rPr lang="en-US" sz="2400" dirty="0">
                <a:latin typeface="Lato" charset="0"/>
                <a:ea typeface="Lato" charset="0"/>
                <a:cs typeface="Lato" charset="0"/>
              </a:rPr>
              <a:t>Submit to the Power</a:t>
            </a:r>
          </a:p>
          <a:p>
            <a:endParaRPr lang="en-US" sz="2400" dirty="0">
              <a:latin typeface="Lato" charset="0"/>
              <a:ea typeface="Lato" charset="0"/>
              <a:cs typeface="Lato" charset="0"/>
            </a:endParaRPr>
          </a:p>
          <a:p>
            <a:r>
              <a:rPr lang="en-US" sz="2400" dirty="0">
                <a:latin typeface="Lato" charset="0"/>
                <a:ea typeface="Lato" charset="0"/>
                <a:cs typeface="Lato" charset="0"/>
              </a:rPr>
              <a:t>Submit to the Discipline</a:t>
            </a:r>
          </a:p>
        </p:txBody>
      </p:sp>
    </p:spTree>
    <p:extLst>
      <p:ext uri="{BB962C8B-B14F-4D97-AF65-F5344CB8AC3E}">
        <p14:creationId xmlns:p14="http://schemas.microsoft.com/office/powerpoint/2010/main" val="180677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992017"/>
            <a:ext cx="6857999" cy="3177216"/>
          </a:xfrm>
        </p:spPr>
        <p:txBody>
          <a:bodyPr>
            <a:normAutofit/>
          </a:bodyPr>
          <a:lstStyle/>
          <a:p>
            <a:r>
              <a:rPr lang="en-US" sz="4000" b="0" dirty="0"/>
              <a:t>The Holy Spirit produces the fruit,</a:t>
            </a:r>
            <a:br>
              <a:rPr lang="en-US" sz="4000" b="0" dirty="0"/>
            </a:br>
            <a:r>
              <a:rPr lang="en-US" sz="4000" dirty="0"/>
              <a:t>not man.</a:t>
            </a:r>
          </a:p>
        </p:txBody>
      </p:sp>
    </p:spTree>
    <p:extLst>
      <p:ext uri="{BB962C8B-B14F-4D97-AF65-F5344CB8AC3E}">
        <p14:creationId xmlns:p14="http://schemas.microsoft.com/office/powerpoint/2010/main" val="313495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992017"/>
            <a:ext cx="6857999" cy="3177216"/>
          </a:xfrm>
        </p:spPr>
        <p:txBody>
          <a:bodyPr>
            <a:normAutofit/>
          </a:bodyPr>
          <a:lstStyle/>
          <a:p>
            <a:r>
              <a:rPr lang="en-US" sz="4800" b="0" dirty="0"/>
              <a:t>The fruit is produced as </a:t>
            </a:r>
            <a:br>
              <a:rPr lang="en-US" sz="4800" b="0" dirty="0"/>
            </a:br>
            <a:r>
              <a:rPr lang="en-US" sz="4800" dirty="0"/>
              <a:t>we submit our will to the </a:t>
            </a:r>
            <a:br>
              <a:rPr lang="en-US" sz="4800" dirty="0"/>
            </a:br>
            <a:r>
              <a:rPr lang="en-US" sz="4800" dirty="0"/>
              <a:t>will of the Spirit.</a:t>
            </a:r>
          </a:p>
        </p:txBody>
      </p:sp>
    </p:spTree>
    <p:extLst>
      <p:ext uri="{BB962C8B-B14F-4D97-AF65-F5344CB8AC3E}">
        <p14:creationId xmlns:p14="http://schemas.microsoft.com/office/powerpoint/2010/main" val="1988164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How do we Submit?</a:t>
            </a:r>
          </a:p>
        </p:txBody>
      </p:sp>
      <p:sp>
        <p:nvSpPr>
          <p:cNvPr id="3" name="Text Placeholder 2"/>
          <p:cNvSpPr>
            <a:spLocks noGrp="1"/>
          </p:cNvSpPr>
          <p:nvPr>
            <p:ph type="body" sz="quarter" idx="10"/>
          </p:nvPr>
        </p:nvSpPr>
        <p:spPr/>
        <p:txBody>
          <a:bodyPr>
            <a:normAutofit/>
          </a:bodyPr>
          <a:lstStyle/>
          <a:p>
            <a:pPr marL="385763" indent="-385763">
              <a:buFont typeface="+mj-lt"/>
              <a:buAutoNum type="arabicPeriod"/>
            </a:pPr>
            <a:r>
              <a:rPr lang="en-US" sz="4400" b="1" dirty="0"/>
              <a:t>We submit to the </a:t>
            </a:r>
            <a:br>
              <a:rPr lang="en-US" sz="4400" b="1" dirty="0"/>
            </a:br>
            <a:r>
              <a:rPr lang="en-US" sz="4400" b="1" dirty="0"/>
              <a:t>Word of the Spirit</a:t>
            </a:r>
          </a:p>
        </p:txBody>
      </p:sp>
    </p:spTree>
    <p:extLst>
      <p:ext uri="{BB962C8B-B14F-4D97-AF65-F5344CB8AC3E}">
        <p14:creationId xmlns:p14="http://schemas.microsoft.com/office/powerpoint/2010/main" val="1986396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15615" y="429599"/>
            <a:ext cx="6621516" cy="3680039"/>
          </a:xfrm>
        </p:spPr>
        <p:txBody>
          <a:bodyPr>
            <a:normAutofit/>
          </a:bodyPr>
          <a:lstStyle/>
          <a:p>
            <a:r>
              <a:rPr lang="en-US" sz="3600" dirty="0"/>
              <a:t>for no prophecy was ever made </a:t>
            </a:r>
            <a:br>
              <a:rPr lang="en-US" sz="3600" dirty="0"/>
            </a:br>
            <a:r>
              <a:rPr lang="en-US" sz="3600" dirty="0"/>
              <a:t>by an act of human will, but men moved by the Holy Spirit spoke from God.</a:t>
            </a:r>
          </a:p>
        </p:txBody>
      </p:sp>
      <p:sp>
        <p:nvSpPr>
          <p:cNvPr id="3" name="Text Placeholder 2"/>
          <p:cNvSpPr>
            <a:spLocks noGrp="1"/>
          </p:cNvSpPr>
          <p:nvPr>
            <p:ph type="body" sz="quarter" idx="11"/>
          </p:nvPr>
        </p:nvSpPr>
        <p:spPr/>
        <p:txBody>
          <a:bodyPr/>
          <a:lstStyle/>
          <a:p>
            <a:r>
              <a:rPr lang="en-US" dirty="0"/>
              <a:t>- II Peter 1:21</a:t>
            </a:r>
          </a:p>
        </p:txBody>
      </p:sp>
    </p:spTree>
    <p:extLst>
      <p:ext uri="{BB962C8B-B14F-4D97-AF65-F5344CB8AC3E}">
        <p14:creationId xmlns:p14="http://schemas.microsoft.com/office/powerpoint/2010/main" val="1004075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Submitting to the Word Requires:</a:t>
            </a:r>
          </a:p>
        </p:txBody>
      </p:sp>
      <p:sp>
        <p:nvSpPr>
          <p:cNvPr id="3" name="Text Placeholder 2"/>
          <p:cNvSpPr>
            <a:spLocks noGrp="1"/>
          </p:cNvSpPr>
          <p:nvPr>
            <p:ph type="body" sz="quarter" idx="10"/>
          </p:nvPr>
        </p:nvSpPr>
        <p:spPr>
          <a:xfrm>
            <a:off x="448866" y="1581516"/>
            <a:ext cx="6299406" cy="2731682"/>
          </a:xfrm>
        </p:spPr>
        <p:txBody>
          <a:bodyPr>
            <a:normAutofit/>
          </a:bodyPr>
          <a:lstStyle/>
          <a:p>
            <a:pPr marL="557213" indent="-557213">
              <a:buFont typeface="+mj-lt"/>
              <a:buAutoNum type="alphaUcPeriod"/>
            </a:pPr>
            <a:r>
              <a:rPr lang="en-US" sz="3600" b="1" dirty="0"/>
              <a:t>Reading the Word regularly</a:t>
            </a:r>
          </a:p>
        </p:txBody>
      </p:sp>
    </p:spTree>
    <p:extLst>
      <p:ext uri="{BB962C8B-B14F-4D97-AF65-F5344CB8AC3E}">
        <p14:creationId xmlns:p14="http://schemas.microsoft.com/office/powerpoint/2010/main" val="1596237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Submitting to the Word Requires:</a:t>
            </a:r>
          </a:p>
        </p:txBody>
      </p:sp>
      <p:sp>
        <p:nvSpPr>
          <p:cNvPr id="3" name="Text Placeholder 2"/>
          <p:cNvSpPr>
            <a:spLocks noGrp="1"/>
          </p:cNvSpPr>
          <p:nvPr>
            <p:ph type="body" sz="quarter" idx="10"/>
          </p:nvPr>
        </p:nvSpPr>
        <p:spPr>
          <a:xfrm>
            <a:off x="448866" y="1581516"/>
            <a:ext cx="6299406" cy="2731682"/>
          </a:xfrm>
        </p:spPr>
        <p:txBody>
          <a:bodyPr>
            <a:normAutofit/>
          </a:bodyPr>
          <a:lstStyle/>
          <a:p>
            <a:pPr marL="557213" indent="-557213">
              <a:buFont typeface="+mj-lt"/>
              <a:buAutoNum type="alphaUcPeriod"/>
            </a:pPr>
            <a:r>
              <a:rPr lang="en-US" dirty="0"/>
              <a:t>Reading the Word regularly</a:t>
            </a:r>
          </a:p>
          <a:p>
            <a:pPr marL="557213" indent="-557213">
              <a:buFont typeface="+mj-lt"/>
              <a:buAutoNum type="alphaUcPeriod"/>
            </a:pPr>
            <a:r>
              <a:rPr lang="en-US" sz="3600" b="1" dirty="0"/>
              <a:t>Thinking and meditating </a:t>
            </a:r>
            <a:br>
              <a:rPr lang="en-US" sz="3600" b="1" dirty="0"/>
            </a:br>
            <a:r>
              <a:rPr lang="en-US" sz="3600" b="1" dirty="0"/>
              <a:t>on the Word</a:t>
            </a:r>
            <a:endParaRPr lang="en-US" sz="3200" b="1" dirty="0"/>
          </a:p>
        </p:txBody>
      </p:sp>
      <p:cxnSp>
        <p:nvCxnSpPr>
          <p:cNvPr id="5" name="Straight Connector 4"/>
          <p:cNvCxnSpPr/>
          <p:nvPr/>
        </p:nvCxnSpPr>
        <p:spPr>
          <a:xfrm>
            <a:off x="1108714" y="3216058"/>
            <a:ext cx="0" cy="1086307"/>
          </a:xfrm>
          <a:prstGeom prst="line">
            <a:avLst/>
          </a:prstGeom>
          <a:ln w="76200"/>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1457851" y="3216058"/>
            <a:ext cx="5290414" cy="1661993"/>
          </a:xfrm>
          <a:prstGeom prst="rect">
            <a:avLst/>
          </a:prstGeom>
          <a:noFill/>
        </p:spPr>
        <p:txBody>
          <a:bodyPr wrap="square" rtlCol="0">
            <a:spAutoFit/>
          </a:bodyPr>
          <a:lstStyle/>
          <a:p>
            <a:r>
              <a:rPr lang="en-US" sz="2800" dirty="0">
                <a:latin typeface="Lato" charset="0"/>
                <a:ea typeface="Lato" charset="0"/>
                <a:cs typeface="Lato" charset="0"/>
              </a:rPr>
              <a:t>My eyes anticipate the night watches, That I may meditate on Your word.</a:t>
            </a:r>
            <a:br>
              <a:rPr lang="en-US" dirty="0">
                <a:latin typeface="Lato" charset="0"/>
                <a:ea typeface="Lato" charset="0"/>
                <a:cs typeface="Lato" charset="0"/>
              </a:rPr>
            </a:br>
            <a:r>
              <a:rPr lang="en-US" dirty="0">
                <a:latin typeface="Lato" charset="0"/>
                <a:ea typeface="Lato" charset="0"/>
                <a:cs typeface="Lato" charset="0"/>
              </a:rPr>
              <a:t>- </a:t>
            </a:r>
            <a:r>
              <a:rPr lang="pt-BR" dirty="0" err="1">
                <a:latin typeface="Lato" charset="0"/>
                <a:ea typeface="Lato" charset="0"/>
                <a:cs typeface="Lato" charset="0"/>
              </a:rPr>
              <a:t>Psalm</a:t>
            </a:r>
            <a:r>
              <a:rPr lang="pt-BR" dirty="0">
                <a:latin typeface="Lato" charset="0"/>
                <a:ea typeface="Lato" charset="0"/>
                <a:cs typeface="Lato" charset="0"/>
              </a:rPr>
              <a:t> 119:148</a:t>
            </a:r>
            <a:endParaRPr lang="en-US" dirty="0">
              <a:latin typeface="Lato" charset="0"/>
              <a:ea typeface="Lato" charset="0"/>
              <a:cs typeface="Lato" charset="0"/>
            </a:endParaRPr>
          </a:p>
        </p:txBody>
      </p:sp>
    </p:spTree>
    <p:extLst>
      <p:ext uri="{BB962C8B-B14F-4D97-AF65-F5344CB8AC3E}">
        <p14:creationId xmlns:p14="http://schemas.microsoft.com/office/powerpoint/2010/main" val="804135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Submitting to the Word Requires:</a:t>
            </a:r>
          </a:p>
        </p:txBody>
      </p:sp>
      <p:sp>
        <p:nvSpPr>
          <p:cNvPr id="3" name="Text Placeholder 2"/>
          <p:cNvSpPr>
            <a:spLocks noGrp="1"/>
          </p:cNvSpPr>
          <p:nvPr>
            <p:ph type="body" sz="quarter" idx="10"/>
          </p:nvPr>
        </p:nvSpPr>
        <p:spPr>
          <a:xfrm>
            <a:off x="448866" y="1581516"/>
            <a:ext cx="6299406" cy="2731682"/>
          </a:xfrm>
        </p:spPr>
        <p:txBody>
          <a:bodyPr>
            <a:normAutofit/>
          </a:bodyPr>
          <a:lstStyle/>
          <a:p>
            <a:pPr marL="557213" indent="-557213">
              <a:buFont typeface="+mj-lt"/>
              <a:buAutoNum type="alphaUcPeriod"/>
            </a:pPr>
            <a:r>
              <a:rPr lang="en-US" sz="2100" dirty="0"/>
              <a:t>Reading the Word regularly</a:t>
            </a:r>
          </a:p>
          <a:p>
            <a:pPr marL="557213" indent="-557213">
              <a:buFont typeface="+mj-lt"/>
              <a:buAutoNum type="alphaUcPeriod"/>
            </a:pPr>
            <a:r>
              <a:rPr lang="en-US" sz="2100" dirty="0"/>
              <a:t>Thinking and meditating on the Word</a:t>
            </a:r>
          </a:p>
          <a:p>
            <a:pPr marL="557213" indent="-557213">
              <a:buFont typeface="+mj-lt"/>
              <a:buAutoNum type="alphaUcPeriod"/>
            </a:pPr>
            <a:r>
              <a:rPr lang="en-US" sz="2800" b="1" dirty="0"/>
              <a:t>Receive instruction from the Word</a:t>
            </a:r>
            <a:endParaRPr lang="en-US" b="1" dirty="0"/>
          </a:p>
        </p:txBody>
      </p:sp>
      <p:cxnSp>
        <p:nvCxnSpPr>
          <p:cNvPr id="5" name="Straight Connector 4"/>
          <p:cNvCxnSpPr/>
          <p:nvPr/>
        </p:nvCxnSpPr>
        <p:spPr>
          <a:xfrm>
            <a:off x="1119225" y="3146112"/>
            <a:ext cx="0" cy="1086307"/>
          </a:xfrm>
          <a:prstGeom prst="line">
            <a:avLst/>
          </a:prstGeom>
          <a:ln w="76200"/>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1463338" y="3216058"/>
            <a:ext cx="5043533" cy="1231106"/>
          </a:xfrm>
          <a:prstGeom prst="rect">
            <a:avLst/>
          </a:prstGeom>
          <a:noFill/>
        </p:spPr>
        <p:txBody>
          <a:bodyPr wrap="square" rtlCol="0">
            <a:spAutoFit/>
          </a:bodyPr>
          <a:lstStyle/>
          <a:p>
            <a:r>
              <a:rPr lang="mr-IN" sz="2800" dirty="0">
                <a:latin typeface="Lato" charset="0"/>
                <a:ea typeface="Lato" charset="0"/>
                <a:cs typeface="Lato" charset="0"/>
              </a:rPr>
              <a:t>…</a:t>
            </a:r>
            <a:r>
              <a:rPr lang="en-US" sz="2800" dirty="0">
                <a:latin typeface="Lato" charset="0"/>
                <a:ea typeface="Lato" charset="0"/>
                <a:cs typeface="Lato" charset="0"/>
              </a:rPr>
              <a:t> and they devoted themselves </a:t>
            </a:r>
            <a:br>
              <a:rPr lang="en-US" sz="2800" dirty="0">
                <a:latin typeface="Lato" charset="0"/>
                <a:ea typeface="Lato" charset="0"/>
                <a:cs typeface="Lato" charset="0"/>
              </a:rPr>
            </a:br>
            <a:r>
              <a:rPr lang="en-US" sz="2800" dirty="0">
                <a:latin typeface="Lato" charset="0"/>
                <a:ea typeface="Lato" charset="0"/>
                <a:cs typeface="Lato" charset="0"/>
              </a:rPr>
              <a:t>to the Apostles’ teaching</a:t>
            </a:r>
            <a:r>
              <a:rPr lang="mr-IN" sz="2800" dirty="0">
                <a:latin typeface="Lato" charset="0"/>
                <a:ea typeface="Lato" charset="0"/>
                <a:cs typeface="Lato" charset="0"/>
              </a:rPr>
              <a:t>…</a:t>
            </a:r>
            <a:br>
              <a:rPr lang="en-US" dirty="0">
                <a:latin typeface="Lato" charset="0"/>
                <a:ea typeface="Lato" charset="0"/>
                <a:cs typeface="Lato" charset="0"/>
              </a:rPr>
            </a:br>
            <a:r>
              <a:rPr lang="en-US" dirty="0">
                <a:latin typeface="Lato" charset="0"/>
                <a:ea typeface="Lato" charset="0"/>
                <a:cs typeface="Lato" charset="0"/>
              </a:rPr>
              <a:t>- </a:t>
            </a:r>
            <a:r>
              <a:rPr lang="pt-BR" dirty="0" err="1">
                <a:latin typeface="Lato" charset="0"/>
                <a:ea typeface="Lato" charset="0"/>
                <a:cs typeface="Lato" charset="0"/>
              </a:rPr>
              <a:t>Acts</a:t>
            </a:r>
            <a:r>
              <a:rPr lang="pt-BR" dirty="0">
                <a:latin typeface="Lato" charset="0"/>
                <a:ea typeface="Lato" charset="0"/>
                <a:cs typeface="Lato" charset="0"/>
              </a:rPr>
              <a:t> 2:42a</a:t>
            </a:r>
            <a:endParaRPr lang="en-US" dirty="0">
              <a:latin typeface="Lato" charset="0"/>
              <a:ea typeface="Lato" charset="0"/>
              <a:cs typeface="Lato" charset="0"/>
            </a:endParaRPr>
          </a:p>
        </p:txBody>
      </p:sp>
    </p:spTree>
    <p:extLst>
      <p:ext uri="{BB962C8B-B14F-4D97-AF65-F5344CB8AC3E}">
        <p14:creationId xmlns:p14="http://schemas.microsoft.com/office/powerpoint/2010/main" val="1106582781"/>
      </p:ext>
    </p:extLst>
  </p:cSld>
  <p:clrMapOvr>
    <a:masterClrMapping/>
  </p:clrMapOvr>
</p:sld>
</file>

<file path=ppt/theme/theme1.xml><?xml version="1.0" encoding="utf-8"?>
<a:theme xmlns:a="http://schemas.openxmlformats.org/drawingml/2006/main" name="With Title">
  <a:themeElements>
    <a:clrScheme name="All White">
      <a:dk1>
        <a:srgbClr val="FFFFFF"/>
      </a:dk1>
      <a:lt1>
        <a:srgbClr val="FFFFFF"/>
      </a:lt1>
      <a:dk2>
        <a:srgbClr val="FFFFFF"/>
      </a:dk2>
      <a:lt2>
        <a:srgbClr val="F8F8F8"/>
      </a:lt2>
      <a:accent1>
        <a:srgbClr val="FFFFFF"/>
      </a:accent1>
      <a:accent2>
        <a:srgbClr val="FFFFFF"/>
      </a:accent2>
      <a:accent3>
        <a:srgbClr val="FFFFFF"/>
      </a:accent3>
      <a:accent4>
        <a:srgbClr val="FFFFFF"/>
      </a:accent4>
      <a:accent5>
        <a:srgbClr val="FFFFFF"/>
      </a:accent5>
      <a:accent6>
        <a:srgbClr val="FFFFFF"/>
      </a:accent6>
      <a:hlink>
        <a:srgbClr val="FFFFFF"/>
      </a:hlink>
      <a:folHlink>
        <a:srgbClr val="FFFF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530</Words>
  <Application>Microsoft Macintosh PowerPoint</Application>
  <PresentationFormat>Custom</PresentationFormat>
  <Paragraphs>61</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Lato</vt:lpstr>
      <vt:lpstr>Lato Black</vt:lpstr>
      <vt:lpstr>Lato Light</vt:lpstr>
      <vt:lpstr>Lato Regular</vt:lpstr>
      <vt:lpstr>With Title</vt:lpstr>
      <vt:lpstr>PowerPoint Presentation</vt:lpstr>
      <vt:lpstr>Walking by the Flesh</vt:lpstr>
      <vt:lpstr>The Holy Spirit produces the fruit, not man.</vt:lpstr>
      <vt:lpstr>The fruit is produced as  we submit our will to the  will of the Spirit.</vt:lpstr>
      <vt:lpstr>How do we Submit?</vt:lpstr>
      <vt:lpstr>PowerPoint Presentation</vt:lpstr>
      <vt:lpstr>Submitting to the Word Requires:</vt:lpstr>
      <vt:lpstr>Submitting to the Word Requires:</vt:lpstr>
      <vt:lpstr>Submitting to the Word Requires:</vt:lpstr>
      <vt:lpstr>Submitting to the Word Requires:</vt:lpstr>
      <vt:lpstr>How do we Submit?</vt:lpstr>
      <vt:lpstr>The Godhead and Salvation</vt:lpstr>
      <vt:lpstr>The Godhead and Salvation</vt:lpstr>
      <vt:lpstr>The Godhead and Salvation</vt:lpstr>
      <vt:lpstr>PowerPoint Presentation</vt:lpstr>
      <vt:lpstr>Submit to the working of the Spirit in your life and the product of the Spirit will be seen in you.</vt:lpstr>
      <vt:lpstr>How do we Submit?</vt:lpstr>
      <vt:lpstr>PowerPoint Presentation</vt:lpstr>
      <vt:lpstr>PowerPoint Presentation</vt:lpstr>
      <vt:lpstr>We cannot produce genuine  fruit of the Spirit through  human wisdom and will.</vt:lpstr>
      <vt:lpstr>Walking by  the Spirit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HalBook</dc:creator>
  <cp:lastModifiedBy>Mark Knowles</cp:lastModifiedBy>
  <cp:revision>112</cp:revision>
  <dcterms:created xsi:type="dcterms:W3CDTF">2014-04-30T18:34:38Z</dcterms:created>
  <dcterms:modified xsi:type="dcterms:W3CDTF">2020-05-26T14:44:36Z</dcterms:modified>
</cp:coreProperties>
</file>