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A84"/>
    <a:srgbClr val="024B50"/>
    <a:srgbClr val="374A4C"/>
    <a:srgbClr val="8C5C47"/>
    <a:srgbClr val="664543"/>
    <a:srgbClr val="43221B"/>
    <a:srgbClr val="466265"/>
    <a:srgbClr val="6B6B6B"/>
    <a:srgbClr val="B19F74"/>
    <a:srgbClr val="F0D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9"/>
    <p:restoredTop sz="94681"/>
  </p:normalViewPr>
  <p:slideViewPr>
    <p:cSldViewPr snapToGrid="0" snapToObjects="1">
      <p:cViewPr varScale="1">
        <p:scale>
          <a:sx n="121" d="100"/>
          <a:sy n="121" d="100"/>
        </p:scale>
        <p:origin x="1744" y="184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5F908-9BE5-8B4B-B8BD-113FB7B514C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F0FD9-841F-7B45-9318-237D643C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 userDrawn="1"/>
        </p:nvSpPr>
        <p:spPr>
          <a:xfrm>
            <a:off x="1876090" y="2417473"/>
            <a:ext cx="294356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1" i="0" spc="0" dirty="0">
                <a:latin typeface="Lato Regular"/>
                <a:cs typeface="Lato Regular"/>
              </a:rPr>
              <a:t>MIKE MAZZALONGO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1420093"/>
            <a:ext cx="2085976" cy="3363913"/>
          </a:xfrm>
        </p:spPr>
        <p:txBody>
          <a:bodyPr anchor="b">
            <a:normAutofit/>
          </a:bodyPr>
          <a:lstStyle>
            <a:lvl1pPr marL="0" indent="0" algn="ctr">
              <a:buNone/>
              <a:defRPr sz="14925">
                <a:latin typeface="Lato Black"/>
                <a:cs typeface="Lato Black"/>
              </a:defRPr>
            </a:lvl1pPr>
          </a:lstStyle>
          <a:p>
            <a:pPr lvl="0"/>
            <a:r>
              <a:rPr lang="en-US"/>
              <a:t>9</a:t>
            </a:r>
            <a:endParaRPr lang="en-US" dirty="0"/>
          </a:p>
        </p:txBody>
      </p:sp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239" y="4503641"/>
            <a:ext cx="1368800" cy="259424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2338758" y="2247583"/>
            <a:ext cx="2162650" cy="0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76500" y="2934637"/>
            <a:ext cx="3882085" cy="1239893"/>
          </a:xfr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buNone/>
              <a:defRPr sz="2700" b="1" spc="0" baseline="0">
                <a:solidFill>
                  <a:schemeClr val="tx1">
                    <a:tint val="75000"/>
                  </a:schemeClr>
                </a:solidFill>
                <a:latin typeface="Lato Black"/>
                <a:cs typeface="Lato Black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 of Lesson</a:t>
            </a:r>
            <a:br>
              <a:rPr lang="en-US" dirty="0"/>
            </a:br>
            <a:r>
              <a:rPr lang="en-US" dirty="0"/>
              <a:t>Second Line of Title</a:t>
            </a:r>
          </a:p>
        </p:txBody>
      </p:sp>
    </p:spTree>
    <p:extLst>
      <p:ext uri="{BB962C8B-B14F-4D97-AF65-F5344CB8AC3E}">
        <p14:creationId xmlns:p14="http://schemas.microsoft.com/office/powerpoint/2010/main" val="144475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113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8867" y="1251438"/>
            <a:ext cx="5935265" cy="3642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683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4916" y="429599"/>
            <a:ext cx="5604814" cy="3680039"/>
          </a:xfrm>
        </p:spPr>
        <p:txBody>
          <a:bodyPr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For God so loved the world, that He gave His only begotten Son, that whoever believes in Him shall not perish, but have eternal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4916" y="4109637"/>
            <a:ext cx="3117032" cy="522988"/>
          </a:xfrm>
        </p:spPr>
        <p:txBody>
          <a:bodyPr>
            <a:normAutofit/>
          </a:bodyPr>
          <a:lstStyle>
            <a:lvl1pPr marL="0" indent="0" algn="l">
              <a:buNone/>
              <a:defRPr sz="2100" b="1" baseline="0"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- John 3:16</a:t>
            </a:r>
          </a:p>
        </p:txBody>
      </p:sp>
    </p:spTree>
    <p:extLst>
      <p:ext uri="{BB962C8B-B14F-4D97-AF65-F5344CB8AC3E}">
        <p14:creationId xmlns:p14="http://schemas.microsoft.com/office/powerpoint/2010/main" val="16492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Single Statm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64" y="465439"/>
            <a:ext cx="5935073" cy="4236288"/>
          </a:xfrm>
        </p:spPr>
        <p:txBody>
          <a:bodyPr anchor="ctr">
            <a:norm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176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ome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2200" y="3416300"/>
            <a:ext cx="4181475" cy="1549400"/>
          </a:xfr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buNone/>
              <a:defRPr sz="2700" b="1" spc="0" baseline="0">
                <a:solidFill>
                  <a:schemeClr val="tx1">
                    <a:tint val="75000"/>
                  </a:schemeClr>
                </a:solidFill>
                <a:latin typeface="Lato Black"/>
                <a:cs typeface="Lato Black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Perfection is the </a:t>
            </a:r>
            <a:br>
              <a:rPr lang="en-US"/>
            </a:br>
            <a:r>
              <a:rPr lang="en-US"/>
              <a:t>Absolute Standard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877332" y="2466620"/>
            <a:ext cx="2954636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1" i="0" spc="0" dirty="0">
                <a:latin typeface="Lato Regular"/>
                <a:cs typeface="Lato Regular"/>
              </a:rPr>
              <a:t>MIKE MAZZALONGO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83512" y="1954062"/>
            <a:ext cx="1978688" cy="3363913"/>
          </a:xfrm>
        </p:spPr>
        <p:txBody>
          <a:bodyPr anchor="b">
            <a:normAutofit/>
          </a:bodyPr>
          <a:lstStyle>
            <a:lvl1pPr marL="0" indent="0" algn="ctr">
              <a:buNone/>
              <a:defRPr sz="14925">
                <a:latin typeface="Lato Black"/>
                <a:cs typeface="Lato Black"/>
              </a:defRPr>
            </a:lvl1pPr>
          </a:lstStyle>
          <a:p>
            <a:pPr lvl="0"/>
            <a:r>
              <a:rPr lang="en-US" dirty="0"/>
              <a:t>9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273325" y="2273297"/>
            <a:ext cx="2162650" cy="0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19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 Blank">
    <p:bg>
      <p:bgPr>
        <a:solidFill>
          <a:srgbClr val="24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4916" y="429599"/>
            <a:ext cx="5604814" cy="3680039"/>
          </a:xfrm>
        </p:spPr>
        <p:txBody>
          <a:bodyPr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For God so loved the world, that He gave His only begotten Son, that whoever believes in Him shall not perish, but have eternal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4916" y="4109637"/>
            <a:ext cx="3117032" cy="522988"/>
          </a:xfrm>
        </p:spPr>
        <p:txBody>
          <a:bodyPr>
            <a:normAutofit/>
          </a:bodyPr>
          <a:lstStyle>
            <a:lvl1pPr marL="0" indent="0" algn="l">
              <a:buNone/>
              <a:defRPr sz="2100" b="1" baseline="0"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- John 3:16</a:t>
            </a:r>
          </a:p>
        </p:txBody>
      </p:sp>
    </p:spTree>
    <p:extLst>
      <p:ext uri="{BB962C8B-B14F-4D97-AF65-F5344CB8AC3E}">
        <p14:creationId xmlns:p14="http://schemas.microsoft.com/office/powerpoint/2010/main" val="136497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itle 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113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8867" y="1251438"/>
            <a:ext cx="5935265" cy="3642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585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Statment Blank">
    <p:bg>
      <p:bgPr>
        <a:solidFill>
          <a:srgbClr val="24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64" y="614391"/>
            <a:ext cx="5935073" cy="3914718"/>
          </a:xfrm>
        </p:spPr>
        <p:txBody>
          <a:bodyPr anchor="ctr">
            <a:norm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57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672" y="205979"/>
            <a:ext cx="5935073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672" y="1318483"/>
            <a:ext cx="5935073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326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5" r:id="rId3"/>
    <p:sldLayoutId id="2147483667" r:id="rId4"/>
    <p:sldLayoutId id="2147483666" r:id="rId5"/>
    <p:sldLayoutId id="2147483661" r:id="rId6"/>
    <p:sldLayoutId id="2147483660" r:id="rId7"/>
    <p:sldLayoutId id="2147483663" r:id="rId8"/>
    <p:sldLayoutId id="2147483668" r:id="rId9"/>
  </p:sldLayoutIdLst>
  <p:txStyles>
    <p:titleStyle>
      <a:lvl1pPr algn="l" defTabSz="342900" rtl="0" eaLnBrk="1" latinLnBrk="0" hangingPunct="1">
        <a:spcBef>
          <a:spcPct val="0"/>
        </a:spcBef>
        <a:buNone/>
        <a:defRPr sz="2700" b="1" kern="1200" spc="-113">
          <a:solidFill>
            <a:schemeClr val="tx1"/>
          </a:solidFill>
          <a:latin typeface="Lato Regular"/>
          <a:ea typeface="+mj-ea"/>
          <a:cs typeface="Lato Regular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Lato Regular"/>
          <a:ea typeface="+mn-ea"/>
          <a:cs typeface="Lato Regular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Lato Regular"/>
          <a:ea typeface="+mn-ea"/>
          <a:cs typeface="Lato Regular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Lato Regular"/>
          <a:ea typeface="+mn-ea"/>
          <a:cs typeface="Lato Regular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Lato Regular"/>
          <a:ea typeface="+mn-ea"/>
          <a:cs typeface="Lato Regular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Lato Regular"/>
          <a:ea typeface="+mn-ea"/>
          <a:cs typeface="Lato Regular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0525" y="1420094"/>
            <a:ext cx="2085976" cy="2573838"/>
          </a:xfrm>
        </p:spPr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8497" y="2455032"/>
            <a:ext cx="4729655" cy="929920"/>
          </a:xfrm>
        </p:spPr>
        <p:txBody>
          <a:bodyPr/>
          <a:lstStyle/>
          <a:p>
            <a:r>
              <a:rPr lang="en-US" sz="3600" dirty="0"/>
              <a:t>The Opposite </a:t>
            </a:r>
            <a:r>
              <a:rPr lang="en-US" sz="3600"/>
              <a:t>Of Perfection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937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#2 </a:t>
            </a:r>
            <a:r>
              <a:rPr lang="mr-IN" sz="3000" b="1" dirty="0"/>
              <a:t>–</a:t>
            </a:r>
            <a:r>
              <a:rPr lang="en-US" sz="3000" b="1" dirty="0"/>
              <a:t> Spiritual Blindness</a:t>
            </a:r>
          </a:p>
          <a:p>
            <a:pPr lvl="1"/>
            <a:r>
              <a:rPr lang="en-US" sz="2700" b="1" dirty="0"/>
              <a:t> </a:t>
            </a:r>
            <a:r>
              <a:rPr lang="en-US" sz="3300" b="1" dirty="0"/>
              <a:t>Idolatry</a:t>
            </a:r>
          </a:p>
        </p:txBody>
      </p:sp>
    </p:spTree>
    <p:extLst>
      <p:ext uri="{BB962C8B-B14F-4D97-AF65-F5344CB8AC3E}">
        <p14:creationId xmlns:p14="http://schemas.microsoft.com/office/powerpoint/2010/main" val="110267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#2 </a:t>
            </a:r>
            <a:r>
              <a:rPr lang="mr-IN" sz="3000" b="1" dirty="0"/>
              <a:t>–</a:t>
            </a:r>
            <a:r>
              <a:rPr lang="en-US" sz="3000" b="1" dirty="0"/>
              <a:t> Spiritual Blindness</a:t>
            </a:r>
          </a:p>
          <a:p>
            <a:pPr lvl="1"/>
            <a:r>
              <a:rPr lang="en-US" sz="1800" dirty="0"/>
              <a:t> </a:t>
            </a:r>
            <a:r>
              <a:rPr lang="en-US" sz="2400" dirty="0"/>
              <a:t>Idolatry</a:t>
            </a:r>
          </a:p>
          <a:p>
            <a:pPr lvl="1"/>
            <a:r>
              <a:rPr lang="en-US" sz="3300" b="1" dirty="0"/>
              <a:t> Sorcery</a:t>
            </a:r>
          </a:p>
        </p:txBody>
      </p:sp>
    </p:spTree>
    <p:extLst>
      <p:ext uri="{BB962C8B-B14F-4D97-AF65-F5344CB8AC3E}">
        <p14:creationId xmlns:p14="http://schemas.microsoft.com/office/powerpoint/2010/main" val="2006523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#3 </a:t>
            </a:r>
            <a:r>
              <a:rPr lang="mr-IN" sz="3000" b="1" dirty="0"/>
              <a:t>–</a:t>
            </a:r>
            <a:r>
              <a:rPr lang="en-US" sz="3000" b="1" dirty="0"/>
              <a:t> Divisive Spirit</a:t>
            </a:r>
          </a:p>
        </p:txBody>
      </p:sp>
    </p:spTree>
    <p:extLst>
      <p:ext uri="{BB962C8B-B14F-4D97-AF65-F5344CB8AC3E}">
        <p14:creationId xmlns:p14="http://schemas.microsoft.com/office/powerpoint/2010/main" val="111116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#3 </a:t>
            </a:r>
            <a:r>
              <a:rPr lang="mr-IN" sz="3000" b="1" dirty="0"/>
              <a:t>–</a:t>
            </a:r>
            <a:r>
              <a:rPr lang="en-US" sz="3000" b="1" dirty="0"/>
              <a:t> Divisive Spirit</a:t>
            </a:r>
          </a:p>
          <a:p>
            <a:pPr lvl="1"/>
            <a:r>
              <a:rPr lang="en-US" sz="3300" b="1" dirty="0"/>
              <a:t> Enmities</a:t>
            </a:r>
          </a:p>
        </p:txBody>
      </p:sp>
    </p:spTree>
    <p:extLst>
      <p:ext uri="{BB962C8B-B14F-4D97-AF65-F5344CB8AC3E}">
        <p14:creationId xmlns:p14="http://schemas.microsoft.com/office/powerpoint/2010/main" val="2027464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#3 </a:t>
            </a:r>
            <a:r>
              <a:rPr lang="mr-IN" sz="3000" b="1" dirty="0"/>
              <a:t>–</a:t>
            </a:r>
            <a:r>
              <a:rPr lang="en-US" sz="3000" b="1" dirty="0"/>
              <a:t> Divisive Spirit</a:t>
            </a:r>
          </a:p>
          <a:p>
            <a:pPr lvl="1"/>
            <a:r>
              <a:rPr lang="en-US" sz="2400" b="1" dirty="0"/>
              <a:t> </a:t>
            </a:r>
            <a:r>
              <a:rPr lang="en-US" sz="2400" dirty="0"/>
              <a:t>Enmities</a:t>
            </a:r>
          </a:p>
          <a:p>
            <a:pPr lvl="1"/>
            <a:r>
              <a:rPr lang="en-US" sz="3300" b="1" dirty="0"/>
              <a:t> Strife</a:t>
            </a:r>
          </a:p>
        </p:txBody>
      </p:sp>
    </p:spTree>
    <p:extLst>
      <p:ext uri="{BB962C8B-B14F-4D97-AF65-F5344CB8AC3E}">
        <p14:creationId xmlns:p14="http://schemas.microsoft.com/office/powerpoint/2010/main" val="1566316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#3 </a:t>
            </a:r>
            <a:r>
              <a:rPr lang="mr-IN" sz="3000" b="1" dirty="0"/>
              <a:t>–</a:t>
            </a:r>
            <a:r>
              <a:rPr lang="en-US" sz="3000" b="1" dirty="0"/>
              <a:t> Divisive Spirit</a:t>
            </a:r>
          </a:p>
          <a:p>
            <a:pPr lvl="1"/>
            <a:r>
              <a:rPr lang="en-US" sz="2400" dirty="0"/>
              <a:t> Enmities</a:t>
            </a:r>
          </a:p>
          <a:p>
            <a:pPr lvl="1"/>
            <a:r>
              <a:rPr lang="en-US" sz="2400" dirty="0"/>
              <a:t> Strife</a:t>
            </a:r>
          </a:p>
          <a:p>
            <a:pPr lvl="1"/>
            <a:r>
              <a:rPr lang="en-US" sz="3300" b="1" dirty="0"/>
              <a:t> Jealousy</a:t>
            </a:r>
          </a:p>
        </p:txBody>
      </p:sp>
    </p:spTree>
    <p:extLst>
      <p:ext uri="{BB962C8B-B14F-4D97-AF65-F5344CB8AC3E}">
        <p14:creationId xmlns:p14="http://schemas.microsoft.com/office/powerpoint/2010/main" val="1836567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#3 </a:t>
            </a:r>
            <a:r>
              <a:rPr lang="mr-IN" sz="3000" b="1" dirty="0"/>
              <a:t>–</a:t>
            </a:r>
            <a:r>
              <a:rPr lang="en-US" sz="3000" b="1" dirty="0"/>
              <a:t> Divisive Spirit</a:t>
            </a:r>
          </a:p>
          <a:p>
            <a:pPr lvl="1"/>
            <a:r>
              <a:rPr lang="en-US" sz="2400" dirty="0"/>
              <a:t> Enmities</a:t>
            </a:r>
          </a:p>
          <a:p>
            <a:pPr lvl="1"/>
            <a:r>
              <a:rPr lang="en-US" sz="2400" dirty="0"/>
              <a:t> Strife</a:t>
            </a:r>
          </a:p>
          <a:p>
            <a:pPr lvl="1"/>
            <a:r>
              <a:rPr lang="en-US" sz="2400" dirty="0"/>
              <a:t> Jealousy</a:t>
            </a:r>
          </a:p>
          <a:p>
            <a:pPr lvl="1"/>
            <a:r>
              <a:rPr lang="en-US" sz="3300" b="1" dirty="0"/>
              <a:t> Outbursts of Anger</a:t>
            </a:r>
          </a:p>
        </p:txBody>
      </p:sp>
    </p:spTree>
    <p:extLst>
      <p:ext uri="{BB962C8B-B14F-4D97-AF65-F5344CB8AC3E}">
        <p14:creationId xmlns:p14="http://schemas.microsoft.com/office/powerpoint/2010/main" val="303089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#3 </a:t>
            </a:r>
            <a:r>
              <a:rPr lang="mr-IN" sz="3000" b="1" dirty="0"/>
              <a:t>–</a:t>
            </a:r>
            <a:r>
              <a:rPr lang="en-US" sz="3000" b="1" dirty="0"/>
              <a:t> Divisive Spirit</a:t>
            </a:r>
          </a:p>
          <a:p>
            <a:pPr lvl="1"/>
            <a:r>
              <a:rPr lang="en-US" sz="2625" dirty="0"/>
              <a:t> Enmities</a:t>
            </a:r>
          </a:p>
          <a:p>
            <a:pPr lvl="1"/>
            <a:r>
              <a:rPr lang="en-US" sz="2625" dirty="0"/>
              <a:t> Strife</a:t>
            </a:r>
          </a:p>
          <a:p>
            <a:pPr lvl="1"/>
            <a:r>
              <a:rPr lang="en-US" sz="2625" dirty="0"/>
              <a:t> Jealousy</a:t>
            </a:r>
          </a:p>
          <a:p>
            <a:pPr lvl="1"/>
            <a:r>
              <a:rPr lang="en-US" sz="2625" dirty="0"/>
              <a:t> Outbursts of Anger</a:t>
            </a:r>
          </a:p>
          <a:p>
            <a:pPr lvl="1"/>
            <a:r>
              <a:rPr lang="en-US" sz="3300" b="1" dirty="0"/>
              <a:t> Disputes</a:t>
            </a:r>
          </a:p>
        </p:txBody>
      </p:sp>
    </p:spTree>
    <p:extLst>
      <p:ext uri="{BB962C8B-B14F-4D97-AF65-F5344CB8AC3E}">
        <p14:creationId xmlns:p14="http://schemas.microsoft.com/office/powerpoint/2010/main" val="634684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#3 </a:t>
            </a:r>
            <a:r>
              <a:rPr lang="mr-IN" sz="3000" b="1" dirty="0"/>
              <a:t>–</a:t>
            </a:r>
            <a:r>
              <a:rPr lang="en-US" sz="3000" b="1" dirty="0"/>
              <a:t> Divisive Spirit</a:t>
            </a:r>
          </a:p>
          <a:p>
            <a:pPr lvl="1"/>
            <a:r>
              <a:rPr lang="en-US" sz="2325" dirty="0"/>
              <a:t> Enmities</a:t>
            </a:r>
          </a:p>
          <a:p>
            <a:pPr lvl="1"/>
            <a:r>
              <a:rPr lang="en-US" sz="2325" dirty="0"/>
              <a:t> Strife</a:t>
            </a:r>
          </a:p>
          <a:p>
            <a:pPr lvl="1"/>
            <a:r>
              <a:rPr lang="en-US" sz="2325" dirty="0"/>
              <a:t> Jealousy</a:t>
            </a:r>
          </a:p>
          <a:p>
            <a:pPr lvl="1"/>
            <a:r>
              <a:rPr lang="en-US" sz="2325" dirty="0"/>
              <a:t> Outbursts of Anger</a:t>
            </a:r>
          </a:p>
          <a:p>
            <a:pPr lvl="1"/>
            <a:r>
              <a:rPr lang="en-US" sz="2325" dirty="0"/>
              <a:t> Disputes</a:t>
            </a:r>
          </a:p>
          <a:p>
            <a:pPr lvl="1"/>
            <a:r>
              <a:rPr lang="en-US" sz="3300" b="1" dirty="0"/>
              <a:t> Dissensions</a:t>
            </a:r>
          </a:p>
        </p:txBody>
      </p:sp>
    </p:spTree>
    <p:extLst>
      <p:ext uri="{BB962C8B-B14F-4D97-AF65-F5344CB8AC3E}">
        <p14:creationId xmlns:p14="http://schemas.microsoft.com/office/powerpoint/2010/main" val="573656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#3 </a:t>
            </a:r>
            <a:r>
              <a:rPr lang="mr-IN" sz="3000" b="1" dirty="0"/>
              <a:t>–</a:t>
            </a:r>
            <a:r>
              <a:rPr lang="en-US" sz="3000" b="1" dirty="0"/>
              <a:t> Divisive Spirit</a:t>
            </a:r>
          </a:p>
          <a:p>
            <a:pPr lvl="1"/>
            <a:r>
              <a:rPr lang="en-US" sz="1950" dirty="0"/>
              <a:t> Enmities</a:t>
            </a:r>
          </a:p>
          <a:p>
            <a:pPr lvl="1"/>
            <a:r>
              <a:rPr lang="en-US" sz="1950" dirty="0"/>
              <a:t> Strife</a:t>
            </a:r>
          </a:p>
          <a:p>
            <a:pPr lvl="1"/>
            <a:r>
              <a:rPr lang="en-US" sz="1950" dirty="0"/>
              <a:t> Jealousy</a:t>
            </a:r>
          </a:p>
          <a:p>
            <a:pPr lvl="1"/>
            <a:r>
              <a:rPr lang="en-US" sz="1950" dirty="0"/>
              <a:t> Outbursts of Anger</a:t>
            </a:r>
          </a:p>
          <a:p>
            <a:pPr lvl="1"/>
            <a:r>
              <a:rPr lang="en-US" sz="1950" dirty="0"/>
              <a:t> Disputes</a:t>
            </a:r>
          </a:p>
          <a:p>
            <a:pPr lvl="1"/>
            <a:r>
              <a:rPr lang="en-US" sz="1950" dirty="0"/>
              <a:t> Dissensions</a:t>
            </a:r>
          </a:p>
          <a:p>
            <a:pPr lvl="1"/>
            <a:r>
              <a:rPr lang="en-US" sz="3300" b="1" dirty="0"/>
              <a:t> Factions</a:t>
            </a:r>
          </a:p>
        </p:txBody>
      </p:sp>
    </p:spTree>
    <p:extLst>
      <p:ext uri="{BB962C8B-B14F-4D97-AF65-F5344CB8AC3E}">
        <p14:creationId xmlns:p14="http://schemas.microsoft.com/office/powerpoint/2010/main" val="822114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1" y="642938"/>
            <a:ext cx="1638299" cy="3525923"/>
          </a:xfrm>
        </p:spPr>
        <p:txBody>
          <a:bodyPr>
            <a:normAutofit/>
          </a:bodyPr>
          <a:lstStyle/>
          <a:p>
            <a:r>
              <a:rPr lang="en-US" sz="14925" b="0" dirty="0">
                <a:latin typeface="Lato Light" charset="0"/>
                <a:ea typeface="Lato Light" charset="0"/>
                <a:cs typeface="Lato Light" charset="0"/>
              </a:rPr>
              <a:t>}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56714" y="2509838"/>
            <a:ext cx="2748461" cy="150829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 spc="-15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2700" dirty="0"/>
              <a:t>Maturity in </a:t>
            </a:r>
            <a:br>
              <a:rPr lang="en-US" sz="2700" dirty="0"/>
            </a:br>
            <a:r>
              <a:rPr lang="en-US" sz="2700" dirty="0"/>
              <a:t>Christ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05300" y="1755690"/>
            <a:ext cx="2676525" cy="150829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 spc="-15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pPr algn="l"/>
            <a:r>
              <a:rPr lang="en-US" sz="3300" dirty="0"/>
              <a:t>Salvation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9551" y="1115842"/>
            <a:ext cx="3452813" cy="150829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 spc="-15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2700" dirty="0"/>
              <a:t>Faith / </a:t>
            </a:r>
            <a:br>
              <a:rPr lang="en-US" sz="2700" dirty="0"/>
            </a:br>
            <a:r>
              <a:rPr lang="en-US" sz="2700" dirty="0"/>
              <a:t>Walking by the Spirit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28649" y="2586038"/>
            <a:ext cx="2676525" cy="0"/>
          </a:xfrm>
          <a:prstGeom prst="line">
            <a:avLst/>
          </a:prstGeom>
          <a:ln w="762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973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sz="3000" b="1" dirty="0"/>
              <a:t>Group #3 </a:t>
            </a:r>
            <a:r>
              <a:rPr lang="mr-IN" sz="3000" b="1" dirty="0"/>
              <a:t>–</a:t>
            </a:r>
            <a:r>
              <a:rPr lang="en-US" sz="3000" b="1" dirty="0"/>
              <a:t> Divisive Spirit</a:t>
            </a:r>
          </a:p>
          <a:p>
            <a:pPr lvl="1"/>
            <a:r>
              <a:rPr lang="en-US" sz="1950" dirty="0"/>
              <a:t> Enmities</a:t>
            </a:r>
          </a:p>
          <a:p>
            <a:pPr lvl="1"/>
            <a:r>
              <a:rPr lang="en-US" sz="1950" dirty="0"/>
              <a:t> Strife</a:t>
            </a:r>
          </a:p>
          <a:p>
            <a:pPr lvl="1"/>
            <a:r>
              <a:rPr lang="en-US" sz="1950" dirty="0"/>
              <a:t> Jealousy</a:t>
            </a:r>
          </a:p>
          <a:p>
            <a:pPr lvl="1"/>
            <a:r>
              <a:rPr lang="en-US" sz="1950" dirty="0"/>
              <a:t> Outbursts of Anger</a:t>
            </a:r>
          </a:p>
          <a:p>
            <a:pPr lvl="1"/>
            <a:r>
              <a:rPr lang="en-US" sz="1950" dirty="0"/>
              <a:t> Disputes</a:t>
            </a:r>
          </a:p>
          <a:p>
            <a:pPr lvl="1"/>
            <a:r>
              <a:rPr lang="en-US" sz="1950" dirty="0"/>
              <a:t> Dissensions</a:t>
            </a:r>
          </a:p>
          <a:p>
            <a:pPr lvl="1"/>
            <a:r>
              <a:rPr lang="en-US" sz="1950" dirty="0"/>
              <a:t> Factions</a:t>
            </a:r>
          </a:p>
          <a:p>
            <a:pPr lvl="1"/>
            <a:r>
              <a:rPr lang="en-US" sz="3300" b="1" dirty="0"/>
              <a:t> Envying</a:t>
            </a:r>
          </a:p>
        </p:txBody>
      </p:sp>
    </p:spTree>
    <p:extLst>
      <p:ext uri="{BB962C8B-B14F-4D97-AF65-F5344CB8AC3E}">
        <p14:creationId xmlns:p14="http://schemas.microsoft.com/office/powerpoint/2010/main" val="2070432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4594" y="510875"/>
            <a:ext cx="6684578" cy="3598762"/>
          </a:xfrm>
        </p:spPr>
        <p:txBody>
          <a:bodyPr>
            <a:normAutofit/>
          </a:bodyPr>
          <a:lstStyle/>
          <a:p>
            <a:r>
              <a:rPr lang="en-US" sz="2800" baseline="30000" dirty="0"/>
              <a:t>26</a:t>
            </a:r>
            <a:r>
              <a:rPr lang="en-US" sz="2800" dirty="0"/>
              <a:t> For you are all sons of God through faith in Christ Jesus. </a:t>
            </a:r>
            <a:r>
              <a:rPr lang="en-US" sz="2800" baseline="30000" dirty="0"/>
              <a:t>27</a:t>
            </a:r>
            <a:r>
              <a:rPr lang="en-US" sz="2800" dirty="0"/>
              <a:t> For all of you who were baptized into Christ have clothed yourselves with Christ. </a:t>
            </a:r>
            <a:r>
              <a:rPr lang="en-US" sz="2800" baseline="30000" dirty="0"/>
              <a:t>28</a:t>
            </a:r>
            <a:r>
              <a:rPr lang="en-US" sz="2800" dirty="0"/>
              <a:t> There is neither Jew nor Greek, there is neither slave nor free man, there is neither male nor female; for you are all one in Christ Jesus.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Galatians 3:26-28</a:t>
            </a:r>
          </a:p>
        </p:txBody>
      </p:sp>
    </p:spTree>
    <p:extLst>
      <p:ext uri="{BB962C8B-B14F-4D97-AF65-F5344CB8AC3E}">
        <p14:creationId xmlns:p14="http://schemas.microsoft.com/office/powerpoint/2010/main" val="564376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#4 </a:t>
            </a:r>
            <a:r>
              <a:rPr lang="mr-IN" sz="3000" b="1" dirty="0"/>
              <a:t>–</a:t>
            </a:r>
            <a:r>
              <a:rPr lang="en-US" sz="3000" b="1" dirty="0"/>
              <a:t> Insobriety</a:t>
            </a:r>
          </a:p>
        </p:txBody>
      </p:sp>
    </p:spTree>
    <p:extLst>
      <p:ext uri="{BB962C8B-B14F-4D97-AF65-F5344CB8AC3E}">
        <p14:creationId xmlns:p14="http://schemas.microsoft.com/office/powerpoint/2010/main" val="1213380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#4 </a:t>
            </a:r>
            <a:r>
              <a:rPr lang="mr-IN" sz="3000" b="1" dirty="0"/>
              <a:t>–</a:t>
            </a:r>
            <a:r>
              <a:rPr lang="en-US" sz="3000" b="1" dirty="0"/>
              <a:t> Insobriety</a:t>
            </a:r>
          </a:p>
          <a:p>
            <a:pPr lvl="1"/>
            <a:r>
              <a:rPr lang="en-US" sz="2700" b="1" dirty="0"/>
              <a:t> </a:t>
            </a:r>
            <a:r>
              <a:rPr lang="en-US" sz="3300" b="1" dirty="0"/>
              <a:t>Drunkenness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703926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#4 </a:t>
            </a:r>
            <a:r>
              <a:rPr lang="mr-IN" sz="3000" b="1" dirty="0"/>
              <a:t>–</a:t>
            </a:r>
            <a:r>
              <a:rPr lang="en-US" sz="3000" b="1" dirty="0"/>
              <a:t> Insobriety</a:t>
            </a:r>
          </a:p>
          <a:p>
            <a:pPr lvl="1"/>
            <a:r>
              <a:rPr lang="en-US" sz="1800" dirty="0"/>
              <a:t> </a:t>
            </a:r>
            <a:r>
              <a:rPr lang="en-US" sz="2400" dirty="0"/>
              <a:t>Drunkenness</a:t>
            </a:r>
          </a:p>
          <a:p>
            <a:pPr lvl="1"/>
            <a:r>
              <a:rPr lang="en-US" sz="3300" b="1" dirty="0"/>
              <a:t> Carousing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316240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6124" y="630621"/>
            <a:ext cx="6632028" cy="3094545"/>
          </a:xfrm>
        </p:spPr>
        <p:txBody>
          <a:bodyPr>
            <a:normAutofit/>
          </a:bodyPr>
          <a:lstStyle/>
          <a:p>
            <a:r>
              <a:rPr lang="en-US" sz="3200" dirty="0"/>
              <a:t>… envying, drunkenness, carousing, and things like these, of which I forewarn you, just as I have forewarned you, that those who practice such things will not inherit the kingdom of God.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Galatians 5:21</a:t>
            </a:r>
          </a:p>
        </p:txBody>
      </p:sp>
    </p:spTree>
    <p:extLst>
      <p:ext uri="{BB962C8B-B14F-4D97-AF65-F5344CB8AC3E}">
        <p14:creationId xmlns:p14="http://schemas.microsoft.com/office/powerpoint/2010/main" val="19716115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Warning is Twofold: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3300" b="1" dirty="0"/>
              <a:t>Your activities reveal you</a:t>
            </a:r>
          </a:p>
        </p:txBody>
      </p:sp>
    </p:spTree>
    <p:extLst>
      <p:ext uri="{BB962C8B-B14F-4D97-AF65-F5344CB8AC3E}">
        <p14:creationId xmlns:p14="http://schemas.microsoft.com/office/powerpoint/2010/main" val="1545888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Warning is Twofold: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dirty="0"/>
              <a:t>Your activities reveal you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3300" b="1" dirty="0"/>
              <a:t>The </a:t>
            </a:r>
            <a:r>
              <a:rPr lang="en-US" sz="3300" b="1" u="sng" dirty="0"/>
              <a:t>practice</a:t>
            </a:r>
            <a:r>
              <a:rPr lang="en-US" sz="3300" b="1" dirty="0"/>
              <a:t> of these things will not lead you to heaven</a:t>
            </a:r>
          </a:p>
        </p:txBody>
      </p:sp>
    </p:spTree>
    <p:extLst>
      <p:ext uri="{BB962C8B-B14F-4D97-AF65-F5344CB8AC3E}">
        <p14:creationId xmlns:p14="http://schemas.microsoft.com/office/powerpoint/2010/main" val="204451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5103" y="429599"/>
            <a:ext cx="6674069" cy="3680039"/>
          </a:xfrm>
        </p:spPr>
        <p:txBody>
          <a:bodyPr>
            <a:normAutofit/>
          </a:bodyPr>
          <a:lstStyle/>
          <a:p>
            <a:r>
              <a:rPr lang="en-US" sz="3600" baseline="30000" dirty="0"/>
              <a:t>19</a:t>
            </a:r>
            <a:r>
              <a:rPr lang="en-US" sz="3600" dirty="0"/>
              <a:t> Now the deeds of the flesh are evident, which are: immorality, impurity, sensuality, </a:t>
            </a:r>
            <a:r>
              <a:rPr lang="en-US" sz="3600" baseline="30000" dirty="0"/>
              <a:t>20</a:t>
            </a:r>
            <a:r>
              <a:rPr lang="en-US" sz="3600" dirty="0"/>
              <a:t> idolatry, sorcery, enmities, strife, jealousy, outbursts of anger, disputes, dissensions, factions,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Galatians 5:19-20</a:t>
            </a:r>
          </a:p>
        </p:txBody>
      </p:sp>
    </p:spTree>
    <p:extLst>
      <p:ext uri="{BB962C8B-B14F-4D97-AF65-F5344CB8AC3E}">
        <p14:creationId xmlns:p14="http://schemas.microsoft.com/office/powerpoint/2010/main" val="104089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envying, drunkenness, carousing, and things like these,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Galatians 5:21a</a:t>
            </a:r>
          </a:p>
        </p:txBody>
      </p:sp>
    </p:spTree>
    <p:extLst>
      <p:ext uri="{BB962C8B-B14F-4D97-AF65-F5344CB8AC3E}">
        <p14:creationId xmlns:p14="http://schemas.microsoft.com/office/powerpoint/2010/main" val="193785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#1 </a:t>
            </a:r>
            <a:r>
              <a:rPr lang="mr-IN" sz="3000" b="1" dirty="0"/>
              <a:t>–</a:t>
            </a:r>
            <a:r>
              <a:rPr lang="en-US" sz="3000" b="1" dirty="0"/>
              <a:t> Sexual Sins</a:t>
            </a:r>
          </a:p>
        </p:txBody>
      </p:sp>
    </p:spTree>
    <p:extLst>
      <p:ext uri="{BB962C8B-B14F-4D97-AF65-F5344CB8AC3E}">
        <p14:creationId xmlns:p14="http://schemas.microsoft.com/office/powerpoint/2010/main" val="1786734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#1 </a:t>
            </a:r>
            <a:r>
              <a:rPr lang="mr-IN" sz="3000" b="1" dirty="0"/>
              <a:t>–</a:t>
            </a:r>
            <a:r>
              <a:rPr lang="en-US" sz="3000" b="1" dirty="0"/>
              <a:t> Sexual Sins</a:t>
            </a:r>
          </a:p>
          <a:p>
            <a:pPr lvl="1"/>
            <a:r>
              <a:rPr lang="en-US" sz="3300" b="1" dirty="0"/>
              <a:t> </a:t>
            </a:r>
            <a:r>
              <a:rPr lang="en-US" sz="3300" dirty="0"/>
              <a:t>Immorality</a:t>
            </a:r>
          </a:p>
        </p:txBody>
      </p:sp>
    </p:spTree>
    <p:extLst>
      <p:ext uri="{BB962C8B-B14F-4D97-AF65-F5344CB8AC3E}">
        <p14:creationId xmlns:p14="http://schemas.microsoft.com/office/powerpoint/2010/main" val="113220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#1 </a:t>
            </a:r>
            <a:r>
              <a:rPr lang="mr-IN" sz="3000" b="1" dirty="0"/>
              <a:t>–</a:t>
            </a:r>
            <a:r>
              <a:rPr lang="en-US" sz="3000" b="1" dirty="0"/>
              <a:t> Sexual Sins</a:t>
            </a:r>
          </a:p>
          <a:p>
            <a:pPr lvl="1"/>
            <a:r>
              <a:rPr lang="en-US" sz="2400" b="1" dirty="0"/>
              <a:t> </a:t>
            </a:r>
            <a:r>
              <a:rPr lang="en-US" sz="2400" dirty="0"/>
              <a:t>Immorality</a:t>
            </a:r>
          </a:p>
          <a:p>
            <a:pPr lvl="1"/>
            <a:r>
              <a:rPr lang="en-US" sz="3300" b="1" dirty="0"/>
              <a:t> Impurity</a:t>
            </a:r>
          </a:p>
        </p:txBody>
      </p:sp>
    </p:spTree>
    <p:extLst>
      <p:ext uri="{BB962C8B-B14F-4D97-AF65-F5344CB8AC3E}">
        <p14:creationId xmlns:p14="http://schemas.microsoft.com/office/powerpoint/2010/main" val="139200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#1 </a:t>
            </a:r>
            <a:r>
              <a:rPr lang="mr-IN" sz="3000" b="1" dirty="0"/>
              <a:t>–</a:t>
            </a:r>
            <a:r>
              <a:rPr lang="en-US" sz="3000" b="1" dirty="0"/>
              <a:t> Sexual Sins</a:t>
            </a:r>
          </a:p>
          <a:p>
            <a:pPr lvl="1"/>
            <a:r>
              <a:rPr lang="en-US" sz="2400" b="1" dirty="0"/>
              <a:t> </a:t>
            </a:r>
            <a:r>
              <a:rPr lang="en-US" sz="2400" dirty="0"/>
              <a:t>Immorality</a:t>
            </a:r>
          </a:p>
          <a:p>
            <a:pPr lvl="1"/>
            <a:r>
              <a:rPr lang="en-US" sz="2400" dirty="0"/>
              <a:t> Impurity</a:t>
            </a:r>
          </a:p>
          <a:p>
            <a:pPr lvl="1"/>
            <a:r>
              <a:rPr lang="en-US" sz="3300" dirty="0"/>
              <a:t> </a:t>
            </a:r>
            <a:r>
              <a:rPr lang="en-US" sz="3300" b="1" dirty="0"/>
              <a:t>Sensuality</a:t>
            </a:r>
          </a:p>
        </p:txBody>
      </p:sp>
    </p:spTree>
    <p:extLst>
      <p:ext uri="{BB962C8B-B14F-4D97-AF65-F5344CB8AC3E}">
        <p14:creationId xmlns:p14="http://schemas.microsoft.com/office/powerpoint/2010/main" val="679832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Deeds of the Flesh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Group #2 </a:t>
            </a:r>
            <a:r>
              <a:rPr lang="mr-IN" sz="3000" b="1" dirty="0"/>
              <a:t>–</a:t>
            </a:r>
            <a:r>
              <a:rPr lang="en-US" sz="3000" b="1" dirty="0"/>
              <a:t> Spiritual Blindness</a:t>
            </a:r>
          </a:p>
        </p:txBody>
      </p:sp>
    </p:spTree>
    <p:extLst>
      <p:ext uri="{BB962C8B-B14F-4D97-AF65-F5344CB8AC3E}">
        <p14:creationId xmlns:p14="http://schemas.microsoft.com/office/powerpoint/2010/main" val="727611464"/>
      </p:ext>
    </p:extLst>
  </p:cSld>
  <p:clrMapOvr>
    <a:masterClrMapping/>
  </p:clrMapOvr>
</p:sld>
</file>

<file path=ppt/theme/theme1.xml><?xml version="1.0" encoding="utf-8"?>
<a:theme xmlns:a="http://schemas.openxmlformats.org/drawingml/2006/main" name="With Title">
  <a:themeElements>
    <a:clrScheme name="All White">
      <a:dk1>
        <a:srgbClr val="FFFFFF"/>
      </a:dk1>
      <a:lt1>
        <a:srgbClr val="FFFFFF"/>
      </a:lt1>
      <a:dk2>
        <a:srgbClr val="FFFFFF"/>
      </a:dk2>
      <a:lt2>
        <a:srgbClr val="F8F8F8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504</Words>
  <Application>Microsoft Macintosh PowerPoint</Application>
  <PresentationFormat>Custom</PresentationFormat>
  <Paragraphs>105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Lato Black</vt:lpstr>
      <vt:lpstr>Lato Light</vt:lpstr>
      <vt:lpstr>Lato Regular</vt:lpstr>
      <vt:lpstr>With Title</vt:lpstr>
      <vt:lpstr>PowerPoint Presentation</vt:lpstr>
      <vt:lpstr>}</vt:lpstr>
      <vt:lpstr>PowerPoint Presentation</vt:lpstr>
      <vt:lpstr>PowerPoint Presentation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Deeds of the Flesh</vt:lpstr>
      <vt:lpstr>PowerPoint Presentation</vt:lpstr>
      <vt:lpstr>Deeds of the Flesh</vt:lpstr>
      <vt:lpstr>Deeds of the Flesh</vt:lpstr>
      <vt:lpstr>Deeds of the Flesh</vt:lpstr>
      <vt:lpstr>PowerPoint Presentation</vt:lpstr>
      <vt:lpstr>The Warning is Twofold:</vt:lpstr>
      <vt:lpstr>The Warning is Twofold: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HalBook</dc:creator>
  <cp:lastModifiedBy>Mark Knowles</cp:lastModifiedBy>
  <cp:revision>105</cp:revision>
  <dcterms:created xsi:type="dcterms:W3CDTF">2014-04-30T18:34:38Z</dcterms:created>
  <dcterms:modified xsi:type="dcterms:W3CDTF">2020-05-20T18:50:53Z</dcterms:modified>
</cp:coreProperties>
</file>