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6" r:id="rId2"/>
    <p:sldId id="265" r:id="rId3"/>
    <p:sldId id="284" r:id="rId4"/>
    <p:sldId id="285" r:id="rId5"/>
    <p:sldId id="286" r:id="rId6"/>
    <p:sldId id="290" r:id="rId7"/>
    <p:sldId id="291" r:id="rId8"/>
    <p:sldId id="257" r:id="rId9"/>
    <p:sldId id="292" r:id="rId10"/>
    <p:sldId id="281" r:id="rId11"/>
    <p:sldId id="293" r:id="rId12"/>
    <p:sldId id="282" r:id="rId13"/>
    <p:sldId id="283" r:id="rId14"/>
    <p:sldId id="294" r:id="rId15"/>
    <p:sldId id="287" r:id="rId16"/>
    <p:sldId id="295" r:id="rId17"/>
    <p:sldId id="263" r:id="rId1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69"/>
    <p:restoredTop sz="94674"/>
  </p:normalViewPr>
  <p:slideViewPr>
    <p:cSldViewPr snapToGrid="0" snapToObjects="1">
      <p:cViewPr varScale="1">
        <p:scale>
          <a:sx n="65" d="100"/>
          <a:sy n="65" d="100"/>
        </p:scale>
        <p:origin x="200" y="10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7789FA1-6007-2248-822C-A1B93F8BDE54}"/>
              </a:ext>
            </a:extLst>
          </p:cNvPr>
          <p:cNvSpPr>
            <a:spLocks noGrp="1"/>
          </p:cNvSpPr>
          <p:nvPr>
            <p:ph type="dt" sz="half" idx="10"/>
          </p:nvPr>
        </p:nvSpPr>
        <p:spPr/>
        <p:txBody>
          <a:bodyPr/>
          <a:lstStyle>
            <a:lvl1pPr>
              <a:defRPr/>
            </a:lvl1pPr>
          </a:lstStyle>
          <a:p>
            <a:fld id="{54A2212A-D486-AC4D-AE73-DC9372C14724}" type="datetimeFigureOut">
              <a:rPr lang="en-US" altLang="en-US"/>
              <a:pPr/>
              <a:t>5/28/20</a:t>
            </a:fld>
            <a:endParaRPr lang="en-US" altLang="en-US"/>
          </a:p>
        </p:txBody>
      </p:sp>
      <p:sp>
        <p:nvSpPr>
          <p:cNvPr id="5" name="Footer Placeholder 4">
            <a:extLst>
              <a:ext uri="{FF2B5EF4-FFF2-40B4-BE49-F238E27FC236}">
                <a16:creationId xmlns:a16="http://schemas.microsoft.com/office/drawing/2014/main" id="{E1EF20D8-1FDC-4C48-ACEA-1D658E17CC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94558EE-A0DC-2245-9D9F-A721EC91005E}"/>
              </a:ext>
            </a:extLst>
          </p:cNvPr>
          <p:cNvSpPr>
            <a:spLocks noGrp="1"/>
          </p:cNvSpPr>
          <p:nvPr>
            <p:ph type="sldNum" sz="quarter" idx="12"/>
          </p:nvPr>
        </p:nvSpPr>
        <p:spPr/>
        <p:txBody>
          <a:bodyPr/>
          <a:lstStyle>
            <a:lvl1pPr>
              <a:defRPr/>
            </a:lvl1pPr>
          </a:lstStyle>
          <a:p>
            <a:fld id="{1DAA010F-2959-BC4B-9A91-4BD6F8081DCA}" type="slidenum">
              <a:rPr lang="en-US" altLang="en-US"/>
              <a:pPr/>
              <a:t>‹#›</a:t>
            </a:fld>
            <a:endParaRPr lang="en-US" altLang="en-US"/>
          </a:p>
        </p:txBody>
      </p:sp>
    </p:spTree>
    <p:extLst>
      <p:ext uri="{BB962C8B-B14F-4D97-AF65-F5344CB8AC3E}">
        <p14:creationId xmlns:p14="http://schemas.microsoft.com/office/powerpoint/2010/main" val="1516747993"/>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073656-BF50-5148-82EF-A2730F5F92FA}"/>
              </a:ext>
            </a:extLst>
          </p:cNvPr>
          <p:cNvSpPr>
            <a:spLocks noGrp="1"/>
          </p:cNvSpPr>
          <p:nvPr>
            <p:ph type="dt" sz="half" idx="10"/>
          </p:nvPr>
        </p:nvSpPr>
        <p:spPr/>
        <p:txBody>
          <a:bodyPr/>
          <a:lstStyle>
            <a:lvl1pPr>
              <a:defRPr/>
            </a:lvl1pPr>
          </a:lstStyle>
          <a:p>
            <a:fld id="{DFC954A3-8298-1C47-8CDE-052251ACC22F}" type="datetimeFigureOut">
              <a:rPr lang="en-US" altLang="en-US"/>
              <a:pPr/>
              <a:t>5/28/20</a:t>
            </a:fld>
            <a:endParaRPr lang="en-US" altLang="en-US"/>
          </a:p>
        </p:txBody>
      </p:sp>
      <p:sp>
        <p:nvSpPr>
          <p:cNvPr id="5" name="Footer Placeholder 4">
            <a:extLst>
              <a:ext uri="{FF2B5EF4-FFF2-40B4-BE49-F238E27FC236}">
                <a16:creationId xmlns:a16="http://schemas.microsoft.com/office/drawing/2014/main" id="{34B42FE7-6F08-AA46-A896-01C5F1B81F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4FAD79-9570-CD49-BE1D-329235B55B2C}"/>
              </a:ext>
            </a:extLst>
          </p:cNvPr>
          <p:cNvSpPr>
            <a:spLocks noGrp="1"/>
          </p:cNvSpPr>
          <p:nvPr>
            <p:ph type="sldNum" sz="quarter" idx="12"/>
          </p:nvPr>
        </p:nvSpPr>
        <p:spPr/>
        <p:txBody>
          <a:bodyPr/>
          <a:lstStyle>
            <a:lvl1pPr>
              <a:defRPr/>
            </a:lvl1pPr>
          </a:lstStyle>
          <a:p>
            <a:fld id="{0ECE31DA-546D-EE44-88C2-7CE1E0BC16AB}" type="slidenum">
              <a:rPr lang="en-US" altLang="en-US"/>
              <a:pPr/>
              <a:t>‹#›</a:t>
            </a:fld>
            <a:endParaRPr lang="en-US" altLang="en-US"/>
          </a:p>
        </p:txBody>
      </p:sp>
    </p:spTree>
    <p:extLst>
      <p:ext uri="{BB962C8B-B14F-4D97-AF65-F5344CB8AC3E}">
        <p14:creationId xmlns:p14="http://schemas.microsoft.com/office/powerpoint/2010/main" val="194201679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680695-C913-B542-A26D-0B5A483620F6}"/>
              </a:ext>
            </a:extLst>
          </p:cNvPr>
          <p:cNvSpPr>
            <a:spLocks noGrp="1"/>
          </p:cNvSpPr>
          <p:nvPr>
            <p:ph type="dt" sz="half" idx="10"/>
          </p:nvPr>
        </p:nvSpPr>
        <p:spPr/>
        <p:txBody>
          <a:bodyPr/>
          <a:lstStyle>
            <a:lvl1pPr>
              <a:defRPr/>
            </a:lvl1pPr>
          </a:lstStyle>
          <a:p>
            <a:fld id="{1C5438B1-ADEB-204F-8D08-CA73F789F5E8}" type="datetimeFigureOut">
              <a:rPr lang="en-US" altLang="en-US"/>
              <a:pPr/>
              <a:t>5/28/20</a:t>
            </a:fld>
            <a:endParaRPr lang="en-US" altLang="en-US"/>
          </a:p>
        </p:txBody>
      </p:sp>
      <p:sp>
        <p:nvSpPr>
          <p:cNvPr id="5" name="Footer Placeholder 4">
            <a:extLst>
              <a:ext uri="{FF2B5EF4-FFF2-40B4-BE49-F238E27FC236}">
                <a16:creationId xmlns:a16="http://schemas.microsoft.com/office/drawing/2014/main" id="{39B45025-D4A3-194D-B06A-CD331963F5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9024B66-37A1-F94E-ADF8-09EC36B88299}"/>
              </a:ext>
            </a:extLst>
          </p:cNvPr>
          <p:cNvSpPr>
            <a:spLocks noGrp="1"/>
          </p:cNvSpPr>
          <p:nvPr>
            <p:ph type="sldNum" sz="quarter" idx="12"/>
          </p:nvPr>
        </p:nvSpPr>
        <p:spPr/>
        <p:txBody>
          <a:bodyPr/>
          <a:lstStyle>
            <a:lvl1pPr>
              <a:defRPr/>
            </a:lvl1pPr>
          </a:lstStyle>
          <a:p>
            <a:fld id="{E49DC7E4-9491-374D-AAA3-074708E635FD}" type="slidenum">
              <a:rPr lang="en-US" altLang="en-US"/>
              <a:pPr/>
              <a:t>‹#›</a:t>
            </a:fld>
            <a:endParaRPr lang="en-US" altLang="en-US"/>
          </a:p>
        </p:txBody>
      </p:sp>
    </p:spTree>
    <p:extLst>
      <p:ext uri="{BB962C8B-B14F-4D97-AF65-F5344CB8AC3E}">
        <p14:creationId xmlns:p14="http://schemas.microsoft.com/office/powerpoint/2010/main" val="11420936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8E020B-154B-904C-B883-22DD750B1203}"/>
              </a:ext>
            </a:extLst>
          </p:cNvPr>
          <p:cNvSpPr>
            <a:spLocks noGrp="1"/>
          </p:cNvSpPr>
          <p:nvPr>
            <p:ph type="dt" sz="half" idx="10"/>
          </p:nvPr>
        </p:nvSpPr>
        <p:spPr/>
        <p:txBody>
          <a:bodyPr/>
          <a:lstStyle>
            <a:lvl1pPr>
              <a:defRPr/>
            </a:lvl1pPr>
          </a:lstStyle>
          <a:p>
            <a:fld id="{C31A3736-54ED-2546-B014-E4A73522815C}" type="datetimeFigureOut">
              <a:rPr lang="en-US" altLang="en-US"/>
              <a:pPr/>
              <a:t>5/28/20</a:t>
            </a:fld>
            <a:endParaRPr lang="en-US" altLang="en-US"/>
          </a:p>
        </p:txBody>
      </p:sp>
      <p:sp>
        <p:nvSpPr>
          <p:cNvPr id="5" name="Footer Placeholder 4">
            <a:extLst>
              <a:ext uri="{FF2B5EF4-FFF2-40B4-BE49-F238E27FC236}">
                <a16:creationId xmlns:a16="http://schemas.microsoft.com/office/drawing/2014/main" id="{116046A7-3D62-3F4B-B39D-384D73DC86D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A38771-56B7-D241-8EA9-560F4991FCBB}"/>
              </a:ext>
            </a:extLst>
          </p:cNvPr>
          <p:cNvSpPr>
            <a:spLocks noGrp="1"/>
          </p:cNvSpPr>
          <p:nvPr>
            <p:ph type="sldNum" sz="quarter" idx="12"/>
          </p:nvPr>
        </p:nvSpPr>
        <p:spPr/>
        <p:txBody>
          <a:bodyPr/>
          <a:lstStyle>
            <a:lvl1pPr>
              <a:defRPr/>
            </a:lvl1pPr>
          </a:lstStyle>
          <a:p>
            <a:fld id="{F97AB0AF-D6CF-AE41-85F1-0B463816DEA1}" type="slidenum">
              <a:rPr lang="en-US" altLang="en-US"/>
              <a:pPr/>
              <a:t>‹#›</a:t>
            </a:fld>
            <a:endParaRPr lang="en-US" altLang="en-US"/>
          </a:p>
        </p:txBody>
      </p:sp>
    </p:spTree>
    <p:extLst>
      <p:ext uri="{BB962C8B-B14F-4D97-AF65-F5344CB8AC3E}">
        <p14:creationId xmlns:p14="http://schemas.microsoft.com/office/powerpoint/2010/main" val="247289862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18DF3B-3973-824D-A7BD-BCD9751A97F7}"/>
              </a:ext>
            </a:extLst>
          </p:cNvPr>
          <p:cNvSpPr>
            <a:spLocks noGrp="1"/>
          </p:cNvSpPr>
          <p:nvPr>
            <p:ph type="dt" sz="half" idx="10"/>
          </p:nvPr>
        </p:nvSpPr>
        <p:spPr/>
        <p:txBody>
          <a:bodyPr/>
          <a:lstStyle>
            <a:lvl1pPr>
              <a:defRPr/>
            </a:lvl1pPr>
          </a:lstStyle>
          <a:p>
            <a:fld id="{C4C86FDB-9B75-064E-B4AB-B618303028C5}" type="datetimeFigureOut">
              <a:rPr lang="en-US" altLang="en-US"/>
              <a:pPr/>
              <a:t>5/28/20</a:t>
            </a:fld>
            <a:endParaRPr lang="en-US" altLang="en-US"/>
          </a:p>
        </p:txBody>
      </p:sp>
      <p:sp>
        <p:nvSpPr>
          <p:cNvPr id="5" name="Footer Placeholder 4">
            <a:extLst>
              <a:ext uri="{FF2B5EF4-FFF2-40B4-BE49-F238E27FC236}">
                <a16:creationId xmlns:a16="http://schemas.microsoft.com/office/drawing/2014/main" id="{218391F3-A366-284B-82CA-35B09F524D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CC411B6-C663-614F-BF83-BB6FDFB6B5D4}"/>
              </a:ext>
            </a:extLst>
          </p:cNvPr>
          <p:cNvSpPr>
            <a:spLocks noGrp="1"/>
          </p:cNvSpPr>
          <p:nvPr>
            <p:ph type="sldNum" sz="quarter" idx="12"/>
          </p:nvPr>
        </p:nvSpPr>
        <p:spPr/>
        <p:txBody>
          <a:bodyPr/>
          <a:lstStyle>
            <a:lvl1pPr>
              <a:defRPr/>
            </a:lvl1pPr>
          </a:lstStyle>
          <a:p>
            <a:fld id="{72DEB839-4A7F-E644-98DF-34B5758F4A42}" type="slidenum">
              <a:rPr lang="en-US" altLang="en-US"/>
              <a:pPr/>
              <a:t>‹#›</a:t>
            </a:fld>
            <a:endParaRPr lang="en-US" altLang="en-US"/>
          </a:p>
        </p:txBody>
      </p:sp>
    </p:spTree>
    <p:extLst>
      <p:ext uri="{BB962C8B-B14F-4D97-AF65-F5344CB8AC3E}">
        <p14:creationId xmlns:p14="http://schemas.microsoft.com/office/powerpoint/2010/main" val="195858145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78F9957-C7B1-4447-A7E5-EE72228B02EA}"/>
              </a:ext>
            </a:extLst>
          </p:cNvPr>
          <p:cNvSpPr>
            <a:spLocks noGrp="1"/>
          </p:cNvSpPr>
          <p:nvPr>
            <p:ph type="dt" sz="half" idx="10"/>
          </p:nvPr>
        </p:nvSpPr>
        <p:spPr/>
        <p:txBody>
          <a:bodyPr/>
          <a:lstStyle>
            <a:lvl1pPr>
              <a:defRPr/>
            </a:lvl1pPr>
          </a:lstStyle>
          <a:p>
            <a:fld id="{0234D101-78C8-8543-BD42-18C3814BEA93}" type="datetimeFigureOut">
              <a:rPr lang="en-US" altLang="en-US"/>
              <a:pPr/>
              <a:t>5/28/20</a:t>
            </a:fld>
            <a:endParaRPr lang="en-US" altLang="en-US"/>
          </a:p>
        </p:txBody>
      </p:sp>
      <p:sp>
        <p:nvSpPr>
          <p:cNvPr id="6" name="Footer Placeholder 4">
            <a:extLst>
              <a:ext uri="{FF2B5EF4-FFF2-40B4-BE49-F238E27FC236}">
                <a16:creationId xmlns:a16="http://schemas.microsoft.com/office/drawing/2014/main" id="{90958B15-F6B6-9943-A05E-81353D82D1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3C1694D-B0BA-1D46-81EC-3405DFC1C3FC}"/>
              </a:ext>
            </a:extLst>
          </p:cNvPr>
          <p:cNvSpPr>
            <a:spLocks noGrp="1"/>
          </p:cNvSpPr>
          <p:nvPr>
            <p:ph type="sldNum" sz="quarter" idx="12"/>
          </p:nvPr>
        </p:nvSpPr>
        <p:spPr/>
        <p:txBody>
          <a:bodyPr/>
          <a:lstStyle>
            <a:lvl1pPr>
              <a:defRPr/>
            </a:lvl1pPr>
          </a:lstStyle>
          <a:p>
            <a:fld id="{A4CBC37B-8C83-3347-9774-11EFEA233D45}" type="slidenum">
              <a:rPr lang="en-US" altLang="en-US"/>
              <a:pPr/>
              <a:t>‹#›</a:t>
            </a:fld>
            <a:endParaRPr lang="en-US" altLang="en-US"/>
          </a:p>
        </p:txBody>
      </p:sp>
    </p:spTree>
    <p:extLst>
      <p:ext uri="{BB962C8B-B14F-4D97-AF65-F5344CB8AC3E}">
        <p14:creationId xmlns:p14="http://schemas.microsoft.com/office/powerpoint/2010/main" val="78760408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A876079-B112-D443-8397-D5FB8A2C47AF}"/>
              </a:ext>
            </a:extLst>
          </p:cNvPr>
          <p:cNvSpPr>
            <a:spLocks noGrp="1"/>
          </p:cNvSpPr>
          <p:nvPr>
            <p:ph type="dt" sz="half" idx="10"/>
          </p:nvPr>
        </p:nvSpPr>
        <p:spPr/>
        <p:txBody>
          <a:bodyPr/>
          <a:lstStyle>
            <a:lvl1pPr>
              <a:defRPr/>
            </a:lvl1pPr>
          </a:lstStyle>
          <a:p>
            <a:fld id="{A48589B7-8CDB-CD47-8370-97A0661A9ECE}" type="datetimeFigureOut">
              <a:rPr lang="en-US" altLang="en-US"/>
              <a:pPr/>
              <a:t>5/28/20</a:t>
            </a:fld>
            <a:endParaRPr lang="en-US" altLang="en-US"/>
          </a:p>
        </p:txBody>
      </p:sp>
      <p:sp>
        <p:nvSpPr>
          <p:cNvPr id="8" name="Footer Placeholder 4">
            <a:extLst>
              <a:ext uri="{FF2B5EF4-FFF2-40B4-BE49-F238E27FC236}">
                <a16:creationId xmlns:a16="http://schemas.microsoft.com/office/drawing/2014/main" id="{BFC828C6-3F6E-0D4D-B9C1-12F2EC4FB11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3DD9937-23BE-C94A-A8B4-6EEF787A4B0A}"/>
              </a:ext>
            </a:extLst>
          </p:cNvPr>
          <p:cNvSpPr>
            <a:spLocks noGrp="1"/>
          </p:cNvSpPr>
          <p:nvPr>
            <p:ph type="sldNum" sz="quarter" idx="12"/>
          </p:nvPr>
        </p:nvSpPr>
        <p:spPr/>
        <p:txBody>
          <a:bodyPr/>
          <a:lstStyle>
            <a:lvl1pPr>
              <a:defRPr/>
            </a:lvl1pPr>
          </a:lstStyle>
          <a:p>
            <a:fld id="{17DB34FD-B84B-0B4D-8D0B-EB6C0C6DF4ED}" type="slidenum">
              <a:rPr lang="en-US" altLang="en-US"/>
              <a:pPr/>
              <a:t>‹#›</a:t>
            </a:fld>
            <a:endParaRPr lang="en-US" altLang="en-US"/>
          </a:p>
        </p:txBody>
      </p:sp>
    </p:spTree>
    <p:extLst>
      <p:ext uri="{BB962C8B-B14F-4D97-AF65-F5344CB8AC3E}">
        <p14:creationId xmlns:p14="http://schemas.microsoft.com/office/powerpoint/2010/main" val="25360276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3AEB213-D2CC-EC4C-8D84-25364841DCA1}"/>
              </a:ext>
            </a:extLst>
          </p:cNvPr>
          <p:cNvSpPr>
            <a:spLocks noGrp="1"/>
          </p:cNvSpPr>
          <p:nvPr>
            <p:ph type="dt" sz="half" idx="10"/>
          </p:nvPr>
        </p:nvSpPr>
        <p:spPr/>
        <p:txBody>
          <a:bodyPr/>
          <a:lstStyle>
            <a:lvl1pPr>
              <a:defRPr/>
            </a:lvl1pPr>
          </a:lstStyle>
          <a:p>
            <a:fld id="{5030CA33-D725-894B-A9CD-9560F879CF93}" type="datetimeFigureOut">
              <a:rPr lang="en-US" altLang="en-US"/>
              <a:pPr/>
              <a:t>5/28/20</a:t>
            </a:fld>
            <a:endParaRPr lang="en-US" altLang="en-US"/>
          </a:p>
        </p:txBody>
      </p:sp>
      <p:sp>
        <p:nvSpPr>
          <p:cNvPr id="4" name="Footer Placeholder 4">
            <a:extLst>
              <a:ext uri="{FF2B5EF4-FFF2-40B4-BE49-F238E27FC236}">
                <a16:creationId xmlns:a16="http://schemas.microsoft.com/office/drawing/2014/main" id="{F1A4C692-6410-4B41-8019-B8D04333B16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BE4598A-0C6D-3141-98FF-7FD4628DA4F7}"/>
              </a:ext>
            </a:extLst>
          </p:cNvPr>
          <p:cNvSpPr>
            <a:spLocks noGrp="1"/>
          </p:cNvSpPr>
          <p:nvPr>
            <p:ph type="sldNum" sz="quarter" idx="12"/>
          </p:nvPr>
        </p:nvSpPr>
        <p:spPr/>
        <p:txBody>
          <a:bodyPr/>
          <a:lstStyle>
            <a:lvl1pPr>
              <a:defRPr/>
            </a:lvl1pPr>
          </a:lstStyle>
          <a:p>
            <a:fld id="{19A1A007-FC36-5B4F-9FF5-42F6133D18DC}" type="slidenum">
              <a:rPr lang="en-US" altLang="en-US"/>
              <a:pPr/>
              <a:t>‹#›</a:t>
            </a:fld>
            <a:endParaRPr lang="en-US" altLang="en-US"/>
          </a:p>
        </p:txBody>
      </p:sp>
    </p:spTree>
    <p:extLst>
      <p:ext uri="{BB962C8B-B14F-4D97-AF65-F5344CB8AC3E}">
        <p14:creationId xmlns:p14="http://schemas.microsoft.com/office/powerpoint/2010/main" val="365764290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CD1F752-FAFC-F24B-8FEA-E7121A2B2A48}"/>
              </a:ext>
            </a:extLst>
          </p:cNvPr>
          <p:cNvSpPr>
            <a:spLocks noGrp="1"/>
          </p:cNvSpPr>
          <p:nvPr>
            <p:ph type="dt" sz="half" idx="10"/>
          </p:nvPr>
        </p:nvSpPr>
        <p:spPr/>
        <p:txBody>
          <a:bodyPr/>
          <a:lstStyle>
            <a:lvl1pPr>
              <a:defRPr/>
            </a:lvl1pPr>
          </a:lstStyle>
          <a:p>
            <a:fld id="{36859E8A-D9BB-144D-BA40-FF8440CE247E}" type="datetimeFigureOut">
              <a:rPr lang="en-US" altLang="en-US"/>
              <a:pPr/>
              <a:t>5/28/20</a:t>
            </a:fld>
            <a:endParaRPr lang="en-US" altLang="en-US"/>
          </a:p>
        </p:txBody>
      </p:sp>
      <p:sp>
        <p:nvSpPr>
          <p:cNvPr id="3" name="Footer Placeholder 4">
            <a:extLst>
              <a:ext uri="{FF2B5EF4-FFF2-40B4-BE49-F238E27FC236}">
                <a16:creationId xmlns:a16="http://schemas.microsoft.com/office/drawing/2014/main" id="{B59156CE-B2BB-CA48-8659-F9CD43BC72A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9CFEF9A-CD27-AA4B-BBFB-DE95526ECA28}"/>
              </a:ext>
            </a:extLst>
          </p:cNvPr>
          <p:cNvSpPr>
            <a:spLocks noGrp="1"/>
          </p:cNvSpPr>
          <p:nvPr>
            <p:ph type="sldNum" sz="quarter" idx="12"/>
          </p:nvPr>
        </p:nvSpPr>
        <p:spPr/>
        <p:txBody>
          <a:bodyPr/>
          <a:lstStyle>
            <a:lvl1pPr>
              <a:defRPr/>
            </a:lvl1pPr>
          </a:lstStyle>
          <a:p>
            <a:fld id="{2B3F7997-0907-0E49-930E-C909EA6DE048}" type="slidenum">
              <a:rPr lang="en-US" altLang="en-US"/>
              <a:pPr/>
              <a:t>‹#›</a:t>
            </a:fld>
            <a:endParaRPr lang="en-US" altLang="en-US"/>
          </a:p>
        </p:txBody>
      </p:sp>
    </p:spTree>
    <p:extLst>
      <p:ext uri="{BB962C8B-B14F-4D97-AF65-F5344CB8AC3E}">
        <p14:creationId xmlns:p14="http://schemas.microsoft.com/office/powerpoint/2010/main" val="100544021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D0214B2-E38E-CC40-A056-6486FEBD085D}"/>
              </a:ext>
            </a:extLst>
          </p:cNvPr>
          <p:cNvSpPr>
            <a:spLocks noGrp="1"/>
          </p:cNvSpPr>
          <p:nvPr>
            <p:ph type="dt" sz="half" idx="10"/>
          </p:nvPr>
        </p:nvSpPr>
        <p:spPr/>
        <p:txBody>
          <a:bodyPr/>
          <a:lstStyle>
            <a:lvl1pPr>
              <a:defRPr/>
            </a:lvl1pPr>
          </a:lstStyle>
          <a:p>
            <a:fld id="{D45E8F6C-638C-B944-BDAC-49315F5C5284}" type="datetimeFigureOut">
              <a:rPr lang="en-US" altLang="en-US"/>
              <a:pPr/>
              <a:t>5/28/20</a:t>
            </a:fld>
            <a:endParaRPr lang="en-US" altLang="en-US"/>
          </a:p>
        </p:txBody>
      </p:sp>
      <p:sp>
        <p:nvSpPr>
          <p:cNvPr id="6" name="Footer Placeholder 4">
            <a:extLst>
              <a:ext uri="{FF2B5EF4-FFF2-40B4-BE49-F238E27FC236}">
                <a16:creationId xmlns:a16="http://schemas.microsoft.com/office/drawing/2014/main" id="{2B02A419-0E1F-764C-B77B-F08F13FCD7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2C4EFF9-29BB-134E-81FB-EC9FD1B90C72}"/>
              </a:ext>
            </a:extLst>
          </p:cNvPr>
          <p:cNvSpPr>
            <a:spLocks noGrp="1"/>
          </p:cNvSpPr>
          <p:nvPr>
            <p:ph type="sldNum" sz="quarter" idx="12"/>
          </p:nvPr>
        </p:nvSpPr>
        <p:spPr/>
        <p:txBody>
          <a:bodyPr/>
          <a:lstStyle>
            <a:lvl1pPr>
              <a:defRPr/>
            </a:lvl1pPr>
          </a:lstStyle>
          <a:p>
            <a:fld id="{72CEC24E-0F90-4F4E-877D-B5218E9406E7}" type="slidenum">
              <a:rPr lang="en-US" altLang="en-US"/>
              <a:pPr/>
              <a:t>‹#›</a:t>
            </a:fld>
            <a:endParaRPr lang="en-US" altLang="en-US"/>
          </a:p>
        </p:txBody>
      </p:sp>
    </p:spTree>
    <p:extLst>
      <p:ext uri="{BB962C8B-B14F-4D97-AF65-F5344CB8AC3E}">
        <p14:creationId xmlns:p14="http://schemas.microsoft.com/office/powerpoint/2010/main" val="423825151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EA97711-FD8A-804D-8EEC-1D9C0E1EE9B4}"/>
              </a:ext>
            </a:extLst>
          </p:cNvPr>
          <p:cNvSpPr>
            <a:spLocks noGrp="1"/>
          </p:cNvSpPr>
          <p:nvPr>
            <p:ph type="dt" sz="half" idx="10"/>
          </p:nvPr>
        </p:nvSpPr>
        <p:spPr/>
        <p:txBody>
          <a:bodyPr/>
          <a:lstStyle>
            <a:lvl1pPr>
              <a:defRPr/>
            </a:lvl1pPr>
          </a:lstStyle>
          <a:p>
            <a:fld id="{BA45D16E-17ED-BE45-97A5-0ACA87D8811A}" type="datetimeFigureOut">
              <a:rPr lang="en-US" altLang="en-US"/>
              <a:pPr/>
              <a:t>5/28/20</a:t>
            </a:fld>
            <a:endParaRPr lang="en-US" altLang="en-US"/>
          </a:p>
        </p:txBody>
      </p:sp>
      <p:sp>
        <p:nvSpPr>
          <p:cNvPr id="6" name="Footer Placeholder 4">
            <a:extLst>
              <a:ext uri="{FF2B5EF4-FFF2-40B4-BE49-F238E27FC236}">
                <a16:creationId xmlns:a16="http://schemas.microsoft.com/office/drawing/2014/main" id="{181228C7-FFEB-C844-85B1-52B51CB869F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A893538-9722-C041-A1CF-EEC35F2E5A00}"/>
              </a:ext>
            </a:extLst>
          </p:cNvPr>
          <p:cNvSpPr>
            <a:spLocks noGrp="1"/>
          </p:cNvSpPr>
          <p:nvPr>
            <p:ph type="sldNum" sz="quarter" idx="12"/>
          </p:nvPr>
        </p:nvSpPr>
        <p:spPr/>
        <p:txBody>
          <a:bodyPr/>
          <a:lstStyle>
            <a:lvl1pPr>
              <a:defRPr/>
            </a:lvl1pPr>
          </a:lstStyle>
          <a:p>
            <a:fld id="{15D7BCDB-BF8C-7144-9C9D-873DBB72D525}" type="slidenum">
              <a:rPr lang="en-US" altLang="en-US"/>
              <a:pPr/>
              <a:t>‹#›</a:t>
            </a:fld>
            <a:endParaRPr lang="en-US" altLang="en-US"/>
          </a:p>
        </p:txBody>
      </p:sp>
    </p:spTree>
    <p:extLst>
      <p:ext uri="{BB962C8B-B14F-4D97-AF65-F5344CB8AC3E}">
        <p14:creationId xmlns:p14="http://schemas.microsoft.com/office/powerpoint/2010/main" val="65235982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A0B03AB-0857-4E43-B9CF-DA822077141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AFD2937-53D1-3946-8D15-5F8EAF4130E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B7C3EAB-9C4B-5449-91FE-D8BF6CDAEF04}"/>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040B93D0-AB6C-2C47-8599-6EC54437ECA8}" type="datetimeFigureOut">
              <a:rPr lang="en-US" altLang="en-US"/>
              <a:pPr/>
              <a:t>5/28/20</a:t>
            </a:fld>
            <a:endParaRPr lang="en-US" altLang="en-US"/>
          </a:p>
        </p:txBody>
      </p:sp>
      <p:sp>
        <p:nvSpPr>
          <p:cNvPr id="5" name="Footer Placeholder 4">
            <a:extLst>
              <a:ext uri="{FF2B5EF4-FFF2-40B4-BE49-F238E27FC236}">
                <a16:creationId xmlns:a16="http://schemas.microsoft.com/office/drawing/2014/main" id="{144066BA-8474-A642-9533-BF17C0A7B1A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C5A3176D-D854-0448-B3BB-79D3E82656C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F2F72A72-E5FD-3340-99AF-0E9B5C77EAF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457200" rtl="0" fontAlgn="base">
        <a:spcBef>
          <a:spcPct val="0"/>
        </a:spcBef>
        <a:spcAft>
          <a:spcPct val="0"/>
        </a:spcAft>
        <a:defRPr sz="4400" kern="1200">
          <a:solidFill>
            <a:schemeClr val="tx1"/>
          </a:solidFill>
          <a:latin typeface="+mj-lt"/>
          <a:ea typeface="ＭＳ Ｐゴシック"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3C967A-F73E-2046-BCB4-06FD6DB6E882}"/>
              </a:ext>
            </a:extLst>
          </p:cNvPr>
          <p:cNvPicPr>
            <a:picLocks noChangeAspect="1"/>
          </p:cNvPicPr>
          <p:nvPr/>
        </p:nvPicPr>
        <p:blipFill>
          <a:blip r:embed="rId2"/>
          <a:stretch>
            <a:fillRect/>
          </a:stretch>
        </p:blipFill>
        <p:spPr>
          <a:xfrm>
            <a:off x="-1636541" y="0"/>
            <a:ext cx="12192000" cy="6858000"/>
          </a:xfrm>
          <a:prstGeom prst="rect">
            <a:avLst/>
          </a:prstGeom>
        </p:spPr>
      </p:pic>
    </p:spTree>
    <p:extLst>
      <p:ext uri="{BB962C8B-B14F-4D97-AF65-F5344CB8AC3E}">
        <p14:creationId xmlns:p14="http://schemas.microsoft.com/office/powerpoint/2010/main" val="765006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78904" y="2857500"/>
            <a:ext cx="8825948" cy="1143000"/>
          </a:xfrm>
        </p:spPr>
        <p:txBody>
          <a:bodyPr/>
          <a:lstStyle/>
          <a:p>
            <a:r>
              <a:rPr lang="en-US" dirty="0">
                <a:solidFill>
                  <a:schemeClr val="bg1"/>
                </a:solidFill>
                <a:effectLst>
                  <a:outerShdw blurRad="50800" dist="38100" dir="2700000" algn="tl" rotWithShape="0">
                    <a:prstClr val="black">
                      <a:alpha val="40000"/>
                    </a:prstClr>
                  </a:outerShdw>
                </a:effectLst>
              </a:rPr>
              <a:t>It came about at noon, that Elijah mocked them and said, “Call out with a loud voice, for he is a god; either he is occupied or gone aside, or is on a journey, or perhaps he is asleep and needs to be awakened.” </a:t>
            </a:r>
            <a:br>
              <a:rPr lang="en-US" dirty="0">
                <a:solidFill>
                  <a:schemeClr val="bg1"/>
                </a:solidFill>
                <a:effectLst>
                  <a:outerShdw blurRad="50800" dist="38100" dir="2700000" algn="tl" rotWithShape="0">
                    <a:prstClr val="black">
                      <a:alpha val="40000"/>
                    </a:prstClr>
                  </a:outerShdw>
                </a:effectLst>
              </a:rPr>
            </a:br>
            <a:r>
              <a:rPr lang="en-US" dirty="0">
                <a:solidFill>
                  <a:schemeClr val="bg1"/>
                </a:solidFill>
                <a:effectLst>
                  <a:outerShdw blurRad="50800" dist="38100" dir="2700000" algn="tl" rotWithShape="0">
                    <a:prstClr val="black">
                      <a:alpha val="40000"/>
                    </a:prstClr>
                  </a:outerShdw>
                </a:effectLst>
              </a:rPr>
              <a:t>(1 Kings 18:27 NASB)</a:t>
            </a:r>
          </a:p>
        </p:txBody>
      </p:sp>
    </p:spTree>
    <p:extLst>
      <p:ext uri="{BB962C8B-B14F-4D97-AF65-F5344CB8AC3E}">
        <p14:creationId xmlns:p14="http://schemas.microsoft.com/office/powerpoint/2010/main" val="188822277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78904" y="2857500"/>
            <a:ext cx="8825948" cy="1143000"/>
          </a:xfrm>
        </p:spPr>
        <p:txBody>
          <a:bodyPr/>
          <a:lstStyle/>
          <a:p>
            <a:r>
              <a:rPr lang="en-US" dirty="0">
                <a:solidFill>
                  <a:schemeClr val="bg1"/>
                </a:solidFill>
                <a:effectLst>
                  <a:outerShdw blurRad="50800" dist="38100" dir="2700000" algn="tl" rotWithShape="0">
                    <a:prstClr val="black">
                      <a:alpha val="40000"/>
                    </a:prstClr>
                  </a:outerShdw>
                </a:effectLst>
              </a:rPr>
              <a:t>By noon, Elijah had started making fun of them, taunting, “Call a little louder—he is a god, after all. Maybe he’s off meditating somewhere or other, or maybe he’s gotten involved in a project, or maybe he’s on vacation. You don’t suppose he’s overslept, do you, and needs to be waked up?” </a:t>
            </a:r>
            <a:br>
              <a:rPr lang="en-US" dirty="0">
                <a:solidFill>
                  <a:schemeClr val="bg1"/>
                </a:solidFill>
                <a:effectLst>
                  <a:outerShdw blurRad="50800" dist="38100" dir="2700000" algn="tl" rotWithShape="0">
                    <a:prstClr val="black">
                      <a:alpha val="40000"/>
                    </a:prstClr>
                  </a:outerShdw>
                </a:effectLst>
              </a:rPr>
            </a:br>
            <a:r>
              <a:rPr lang="en-US" dirty="0">
                <a:solidFill>
                  <a:schemeClr val="bg1"/>
                </a:solidFill>
                <a:effectLst>
                  <a:outerShdw blurRad="50800" dist="38100" dir="2700000" algn="tl" rotWithShape="0">
                    <a:prstClr val="black">
                      <a:alpha val="40000"/>
                    </a:prstClr>
                  </a:outerShdw>
                </a:effectLst>
              </a:rPr>
              <a:t>(I Kings 18:27 The Message)</a:t>
            </a:r>
          </a:p>
        </p:txBody>
      </p:sp>
    </p:spTree>
    <p:extLst>
      <p:ext uri="{BB962C8B-B14F-4D97-AF65-F5344CB8AC3E}">
        <p14:creationId xmlns:p14="http://schemas.microsoft.com/office/powerpoint/2010/main" val="3361552545"/>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3652630"/>
            <a:ext cx="8825948" cy="1143000"/>
          </a:xfrm>
        </p:spPr>
        <p:txBody>
          <a:bodyPr/>
          <a:lstStyle/>
          <a:p>
            <a:br>
              <a:rPr lang="en-US" sz="54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“Surely, the hills are a deception,</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A tumult on the mountains.</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Surely in the LORD our God</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Is the salvation of Israel.</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(Jeremiahs 3:23)</a:t>
            </a:r>
            <a:br>
              <a:rPr lang="en-US" sz="4800" dirty="0">
                <a:solidFill>
                  <a:schemeClr val="bg1"/>
                </a:solidFill>
                <a:effectLst>
                  <a:outerShdw blurRad="50800" dist="38100" dir="2700000" algn="tl" rotWithShape="0">
                    <a:prstClr val="black">
                      <a:alpha val="40000"/>
                    </a:prstClr>
                  </a:outerShdw>
                </a:effectLst>
              </a:rPr>
            </a:br>
            <a:br>
              <a:rPr lang="en-US" sz="5400" dirty="0">
                <a:solidFill>
                  <a:schemeClr val="bg1"/>
                </a:solidFill>
                <a:effectLst>
                  <a:outerShdw blurRad="50800" dist="38100" dir="2700000" algn="tl" rotWithShape="0">
                    <a:prstClr val="black">
                      <a:alpha val="40000"/>
                    </a:prstClr>
                  </a:outerShdw>
                </a:effectLst>
              </a:rPr>
            </a:br>
            <a:br>
              <a:rPr lang="en-US" sz="5400" dirty="0">
                <a:solidFill>
                  <a:schemeClr val="bg1"/>
                </a:solidFill>
                <a:effectLst>
                  <a:outerShdw blurRad="50800" dist="38100" dir="2700000" algn="tl" rotWithShape="0">
                    <a:prstClr val="black">
                      <a:alpha val="40000"/>
                    </a:prstClr>
                  </a:outerShdw>
                </a:effectLst>
              </a:rPr>
            </a:br>
            <a:endParaRPr lang="en-US" sz="54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751994372"/>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2857500"/>
            <a:ext cx="8825948" cy="1143000"/>
          </a:xfrm>
        </p:spPr>
        <p:txBody>
          <a:bodyPr/>
          <a:lstStyle/>
          <a:p>
            <a:br>
              <a:rPr lang="en-US" sz="5400" dirty="0">
                <a:solidFill>
                  <a:schemeClr val="bg1"/>
                </a:solidFill>
                <a:effectLst>
                  <a:outerShdw blurRad="50800" dist="38100" dir="2700000" algn="tl" rotWithShape="0">
                    <a:prstClr val="black">
                      <a:alpha val="40000"/>
                    </a:prstClr>
                  </a:outerShdw>
                </a:effectLst>
              </a:rPr>
            </a:br>
            <a:br>
              <a:rPr lang="en-US" sz="5400" dirty="0">
                <a:solidFill>
                  <a:schemeClr val="bg1"/>
                </a:solidFill>
                <a:effectLst>
                  <a:outerShdw blurRad="50800" dist="38100" dir="2700000" algn="tl" rotWithShape="0">
                    <a:prstClr val="black">
                      <a:alpha val="40000"/>
                    </a:prstClr>
                  </a:outerShdw>
                </a:effectLst>
              </a:rPr>
            </a:br>
            <a:r>
              <a:rPr lang="en-US" dirty="0">
                <a:solidFill>
                  <a:schemeClr val="bg1"/>
                </a:solidFill>
                <a:effectLst>
                  <a:outerShdw blurRad="50800" dist="38100" dir="2700000" algn="tl" rotWithShape="0">
                    <a:prstClr val="black">
                      <a:alpha val="40000"/>
                    </a:prstClr>
                  </a:outerShdw>
                </a:effectLst>
              </a:rPr>
              <a:t>No test or temptation that comes your way is beyond the course of what others have had to face. All you need to remember is that God will never let you down; he’ll never let you be pushed past your limit; he’ll always be there to help you come through it. (1 Corinthians 10:13 The Message)</a:t>
            </a:r>
            <a:br>
              <a:rPr lang="en-US" sz="6600" dirty="0">
                <a:solidFill>
                  <a:schemeClr val="bg1"/>
                </a:solidFill>
                <a:effectLst>
                  <a:outerShdw blurRad="50800" dist="38100" dir="2700000" algn="tl" rotWithShape="0">
                    <a:prstClr val="black">
                      <a:alpha val="40000"/>
                    </a:prstClr>
                  </a:outerShdw>
                </a:effectLst>
              </a:rPr>
            </a:br>
            <a:br>
              <a:rPr lang="en-US" sz="5400" dirty="0">
                <a:solidFill>
                  <a:schemeClr val="bg1"/>
                </a:solidFill>
                <a:effectLst>
                  <a:outerShdw blurRad="50800" dist="38100" dir="2700000" algn="tl" rotWithShape="0">
                    <a:prstClr val="black">
                      <a:alpha val="40000"/>
                    </a:prstClr>
                  </a:outerShdw>
                </a:effectLst>
              </a:rPr>
            </a:br>
            <a:endParaRPr lang="en-US" sz="54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520041296"/>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large ship in a body of water&#10;&#10;Description automatically generated">
            <a:extLst>
              <a:ext uri="{FF2B5EF4-FFF2-40B4-BE49-F238E27FC236}">
                <a16:creationId xmlns:a16="http://schemas.microsoft.com/office/drawing/2014/main" id="{9D695659-19FB-644C-8A78-1B57B40D8CD1}"/>
              </a:ext>
            </a:extLst>
          </p:cNvPr>
          <p:cNvPicPr>
            <a:picLocks noChangeAspect="1"/>
          </p:cNvPicPr>
          <p:nvPr/>
        </p:nvPicPr>
        <p:blipFill rotWithShape="1">
          <a:blip r:embed="rId2"/>
          <a:srcRect r="25000"/>
          <a:stretch/>
        </p:blipFill>
        <p:spPr>
          <a:xfrm>
            <a:off x="20" y="10"/>
            <a:ext cx="9143980" cy="6857990"/>
          </a:xfrm>
          <a:prstGeom prst="rect">
            <a:avLst/>
          </a:prstGeom>
        </p:spPr>
      </p:pic>
    </p:spTree>
    <p:extLst>
      <p:ext uri="{BB962C8B-B14F-4D97-AF65-F5344CB8AC3E}">
        <p14:creationId xmlns:p14="http://schemas.microsoft.com/office/powerpoint/2010/main" val="613367333"/>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3429000"/>
            <a:ext cx="8825948" cy="1143000"/>
          </a:xfrm>
        </p:spPr>
        <p:txBody>
          <a:bodyPr/>
          <a:lstStyle/>
          <a:p>
            <a:br>
              <a:rPr lang="en-US" sz="5400" dirty="0">
                <a:solidFill>
                  <a:schemeClr val="bg1"/>
                </a:solidFill>
                <a:effectLst>
                  <a:outerShdw blurRad="50800" dist="38100" dir="2700000" algn="tl" rotWithShape="0">
                    <a:prstClr val="black">
                      <a:alpha val="40000"/>
                    </a:prstClr>
                  </a:outerShdw>
                </a:effectLst>
              </a:rPr>
            </a:br>
            <a:br>
              <a:rPr lang="en-US" sz="54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And we know that God causes all things to work together for good to those who love God, to those who are called according to His purpose. (Romans 8:28)</a:t>
            </a:r>
            <a:br>
              <a:rPr lang="en-US" sz="6000" dirty="0">
                <a:solidFill>
                  <a:schemeClr val="bg1"/>
                </a:solidFill>
                <a:effectLst>
                  <a:outerShdw blurRad="50800" dist="38100" dir="2700000" algn="tl" rotWithShape="0">
                    <a:prstClr val="black">
                      <a:alpha val="40000"/>
                    </a:prstClr>
                  </a:outerShdw>
                </a:effectLst>
              </a:rPr>
            </a:br>
            <a:br>
              <a:rPr lang="en-US" sz="6600" dirty="0">
                <a:solidFill>
                  <a:schemeClr val="bg1"/>
                </a:solidFill>
                <a:effectLst>
                  <a:outerShdw blurRad="50800" dist="38100" dir="2700000" algn="tl" rotWithShape="0">
                    <a:prstClr val="black">
                      <a:alpha val="40000"/>
                    </a:prstClr>
                  </a:outerShdw>
                </a:effectLst>
              </a:rPr>
            </a:br>
            <a:br>
              <a:rPr lang="en-US" sz="5400" dirty="0">
                <a:solidFill>
                  <a:schemeClr val="bg1"/>
                </a:solidFill>
                <a:effectLst>
                  <a:outerShdw blurRad="50800" dist="38100" dir="2700000" algn="tl" rotWithShape="0">
                    <a:prstClr val="black">
                      <a:alpha val="40000"/>
                    </a:prstClr>
                  </a:outerShdw>
                </a:effectLst>
              </a:rPr>
            </a:br>
            <a:endParaRPr lang="en-US" sz="54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91534758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379F280B-3B36-394C-894F-0CBD4527FC53}"/>
              </a:ext>
            </a:extLst>
          </p:cNvPr>
          <p:cNvPicPr>
            <a:picLocks noGrp="1" noChangeAspect="1"/>
          </p:cNvPicPr>
          <p:nvPr>
            <p:ph idx="1"/>
          </p:nvPr>
        </p:nvPicPr>
        <p:blipFill rotWithShape="1">
          <a:blip r:embed="rId2"/>
          <a:srcRect l="24353" t="9091" r="12011" b="1"/>
          <a:stretch/>
        </p:blipFill>
        <p:spPr>
          <a:xfrm>
            <a:off x="20" y="10"/>
            <a:ext cx="9143980"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7" y="-10136"/>
            <a:ext cx="4592270" cy="9144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5704A61-4DB7-4E48-9FB6-F7FF4C1B02F8}"/>
              </a:ext>
            </a:extLst>
          </p:cNvPr>
          <p:cNvSpPr>
            <a:spLocks noGrp="1"/>
          </p:cNvSpPr>
          <p:nvPr>
            <p:ph type="title"/>
          </p:nvPr>
        </p:nvSpPr>
        <p:spPr>
          <a:xfrm>
            <a:off x="303414" y="3091928"/>
            <a:ext cx="6808922" cy="2387600"/>
          </a:xfrm>
        </p:spPr>
        <p:txBody>
          <a:bodyPr vert="horz" lIns="91440" tIns="45720" rIns="91440" bIns="45720" rtlCol="0" anchor="b">
            <a:normAutofit/>
          </a:bodyPr>
          <a:lstStyle/>
          <a:p>
            <a:pPr algn="l" defTabSz="914400">
              <a:lnSpc>
                <a:spcPct val="90000"/>
              </a:lnSpc>
            </a:pPr>
            <a:r>
              <a:rPr lang="en-US" sz="5700" dirty="0">
                <a:effectLst>
                  <a:outerShdw blurRad="50800" dist="38100" dir="2700000" algn="tl" rotWithShape="0">
                    <a:prstClr val="black">
                      <a:alpha val="40000"/>
                    </a:prstClr>
                  </a:outerShdw>
                </a:effectLst>
                <a:ea typeface="+mj-ea"/>
              </a:rPr>
              <a:t>III. Travel Companion</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4082339"/>
      </p:ext>
    </p:extLst>
  </p:cSld>
  <p:clrMapOvr>
    <a:overrideClrMapping bg1="dk1" tx1="lt1" bg2="dk2" tx2="lt2" accent1="accent1" accent2="accent2" accent3="accent3" accent4="accent4" accent5="accent5" accent6="accent6" hlink="hlink" folHlink="folHlink"/>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3429000"/>
            <a:ext cx="8825948" cy="1143000"/>
          </a:xfrm>
        </p:spPr>
        <p:txBody>
          <a:bodyPr/>
          <a:lstStyle/>
          <a:p>
            <a:r>
              <a:rPr lang="en-US" sz="4800" dirty="0">
                <a:solidFill>
                  <a:schemeClr val="bg1"/>
                </a:solidFill>
                <a:effectLst>
                  <a:outerShdw blurRad="50800" dist="38100" dir="2700000" algn="tl" rotWithShape="0">
                    <a:prstClr val="black">
                      <a:alpha val="40000"/>
                    </a:prstClr>
                  </a:outerShdw>
                </a:effectLst>
              </a:rPr>
              <a:t>I look up to the mountains;</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does my strength come from mountains?</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No, my strength comes from GOD,</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who made heaven, and earth, and mountains.</a:t>
            </a:r>
            <a:br>
              <a:rPr lang="en-US" sz="4800" dirty="0">
                <a:solidFill>
                  <a:schemeClr val="bg1"/>
                </a:solidFill>
                <a:effectLst>
                  <a:outerShdw blurRad="50800" dist="38100" dir="2700000" algn="tl" rotWithShape="0">
                    <a:prstClr val="black">
                      <a:alpha val="40000"/>
                    </a:prstClr>
                  </a:outerShdw>
                </a:effectLst>
              </a:rPr>
            </a:br>
            <a:br>
              <a:rPr lang="en-US" sz="4800" dirty="0">
                <a:solidFill>
                  <a:schemeClr val="bg1"/>
                </a:solidFill>
                <a:effectLst>
                  <a:outerShdw blurRad="50800" dist="38100" dir="2700000" algn="tl" rotWithShape="0">
                    <a:prstClr val="black">
                      <a:alpha val="40000"/>
                    </a:prstClr>
                  </a:outerShdw>
                </a:effectLst>
              </a:rPr>
            </a:br>
            <a:br>
              <a:rPr lang="en-US" sz="4800" dirty="0">
                <a:solidFill>
                  <a:schemeClr val="bg1"/>
                </a:solidFill>
                <a:effectLst>
                  <a:outerShdw blurRad="50800" dist="38100" dir="2700000" algn="tl" rotWithShape="0">
                    <a:prstClr val="black">
                      <a:alpha val="40000"/>
                    </a:prstClr>
                  </a:outerShdw>
                </a:effectLst>
              </a:rPr>
            </a:br>
            <a:endParaRPr lang="en-US" sz="4800" dirty="0">
              <a:solidFill>
                <a:schemeClr val="bg1"/>
              </a:solidFill>
              <a:effectLst>
                <a:outerShdw blurRad="50800" dist="38100" dir="2700000" algn="tl" rotWithShape="0">
                  <a:prstClr val="black">
                    <a:alpha val="40000"/>
                  </a:prstClr>
                </a:outerShdw>
              </a:effectLst>
            </a:endParaRPr>
          </a:p>
        </p:txBody>
      </p:sp>
      <p:sp>
        <p:nvSpPr>
          <p:cNvPr id="3" name="TextBox 2">
            <a:extLst>
              <a:ext uri="{FF2B5EF4-FFF2-40B4-BE49-F238E27FC236}">
                <a16:creationId xmlns:a16="http://schemas.microsoft.com/office/drawing/2014/main" id="{EB3F8C9D-BB10-E843-8F94-E1D6C8957E92}"/>
              </a:ext>
            </a:extLst>
          </p:cNvPr>
          <p:cNvSpPr txBox="1"/>
          <p:nvPr/>
        </p:nvSpPr>
        <p:spPr>
          <a:xfrm>
            <a:off x="484094" y="5654026"/>
            <a:ext cx="4809563" cy="830997"/>
          </a:xfrm>
          <a:prstGeom prst="rect">
            <a:avLst/>
          </a:prstGeom>
          <a:noFill/>
        </p:spPr>
        <p:txBody>
          <a:bodyPr wrap="square" rtlCol="0">
            <a:spAutoFit/>
          </a:bodyPr>
          <a:lstStyle/>
          <a:p>
            <a:r>
              <a:rPr lang="en-US" sz="4800" dirty="0">
                <a:solidFill>
                  <a:schemeClr val="bg1"/>
                </a:solidFill>
                <a:effectLst>
                  <a:outerShdw blurRad="50800" dist="38100" dir="2700000" algn="tl" rotWithShape="0">
                    <a:prstClr val="black">
                      <a:alpha val="40000"/>
                    </a:prstClr>
                  </a:outerShdw>
                </a:effectLst>
                <a:latin typeface="Gill Sans MT" panose="020B0502020104020203" pitchFamily="34" charset="77"/>
              </a:rPr>
              <a:t>- Psalm 121</a:t>
            </a: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3664323"/>
            <a:ext cx="8825948" cy="1143000"/>
          </a:xfrm>
        </p:spPr>
        <p:txBody>
          <a:bodyPr/>
          <a:lstStyle/>
          <a:p>
            <a:r>
              <a:rPr lang="en-US" sz="4800" dirty="0">
                <a:solidFill>
                  <a:schemeClr val="bg1"/>
                </a:solidFill>
                <a:effectLst>
                  <a:outerShdw blurRad="50800" dist="38100" dir="2700000" algn="tl" rotWithShape="0">
                    <a:prstClr val="black">
                      <a:alpha val="40000"/>
                    </a:prstClr>
                  </a:outerShdw>
                </a:effectLst>
              </a:rPr>
              <a:t>He won’t let you stumble,</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your Guardian God won’t fall asleep.</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Not on your life! Israel’s</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Guardian will never doze or sleep.</a:t>
            </a:r>
            <a:br>
              <a:rPr lang="en-US" sz="4800" dirty="0">
                <a:solidFill>
                  <a:schemeClr val="bg1"/>
                </a:solidFill>
                <a:effectLst>
                  <a:outerShdw blurRad="50800" dist="38100" dir="2700000" algn="tl" rotWithShape="0">
                    <a:prstClr val="black">
                      <a:alpha val="40000"/>
                    </a:prstClr>
                  </a:outerShdw>
                </a:effectLst>
              </a:rPr>
            </a:br>
            <a:br>
              <a:rPr lang="en-US" sz="4800" dirty="0">
                <a:solidFill>
                  <a:schemeClr val="bg1"/>
                </a:solidFill>
                <a:effectLst>
                  <a:outerShdw blurRad="50800" dist="38100" dir="2700000" algn="tl" rotWithShape="0">
                    <a:prstClr val="black">
                      <a:alpha val="40000"/>
                    </a:prstClr>
                  </a:outerShdw>
                </a:effectLst>
              </a:rPr>
            </a:br>
            <a:br>
              <a:rPr lang="en-US" sz="6000" dirty="0">
                <a:solidFill>
                  <a:schemeClr val="bg1"/>
                </a:solidFill>
                <a:effectLst>
                  <a:outerShdw blurRad="50800" dist="38100" dir="2700000" algn="tl" rotWithShape="0">
                    <a:prstClr val="black">
                      <a:alpha val="40000"/>
                    </a:prstClr>
                  </a:outerShdw>
                </a:effectLst>
              </a:rPr>
            </a:br>
            <a:endParaRPr lang="en-US" sz="6000" dirty="0">
              <a:solidFill>
                <a:schemeClr val="bg1"/>
              </a:solidFill>
              <a:effectLst>
                <a:outerShdw blurRad="50800" dist="38100" dir="2700000" algn="tl" rotWithShape="0">
                  <a:prstClr val="black">
                    <a:alpha val="40000"/>
                  </a:prstClr>
                </a:outerShdw>
              </a:effectLst>
            </a:endParaRPr>
          </a:p>
        </p:txBody>
      </p:sp>
      <p:sp>
        <p:nvSpPr>
          <p:cNvPr id="3" name="TextBox 2">
            <a:extLst>
              <a:ext uri="{FF2B5EF4-FFF2-40B4-BE49-F238E27FC236}">
                <a16:creationId xmlns:a16="http://schemas.microsoft.com/office/drawing/2014/main" id="{00028046-4FC6-214C-90A3-D93C2416F8EC}"/>
              </a:ext>
            </a:extLst>
          </p:cNvPr>
          <p:cNvSpPr txBox="1"/>
          <p:nvPr/>
        </p:nvSpPr>
        <p:spPr>
          <a:xfrm>
            <a:off x="484094" y="5519555"/>
            <a:ext cx="4809563" cy="830997"/>
          </a:xfrm>
          <a:prstGeom prst="rect">
            <a:avLst/>
          </a:prstGeom>
          <a:noFill/>
        </p:spPr>
        <p:txBody>
          <a:bodyPr wrap="square" rtlCol="0">
            <a:spAutoFit/>
          </a:bodyPr>
          <a:lstStyle/>
          <a:p>
            <a:r>
              <a:rPr lang="en-US" sz="4800" dirty="0">
                <a:solidFill>
                  <a:schemeClr val="bg1"/>
                </a:solidFill>
                <a:effectLst>
                  <a:outerShdw blurRad="50800" dist="38100" dir="2700000" algn="tl" rotWithShape="0">
                    <a:prstClr val="black">
                      <a:alpha val="40000"/>
                    </a:prstClr>
                  </a:outerShdw>
                </a:effectLst>
                <a:latin typeface="Gill Sans MT" panose="020B0502020104020203" pitchFamily="34" charset="77"/>
              </a:rPr>
              <a:t>- Psalm 121</a:t>
            </a:r>
          </a:p>
        </p:txBody>
      </p:sp>
    </p:spTree>
    <p:extLst>
      <p:ext uri="{BB962C8B-B14F-4D97-AF65-F5344CB8AC3E}">
        <p14:creationId xmlns:p14="http://schemas.microsoft.com/office/powerpoint/2010/main" val="483132042"/>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3099547"/>
            <a:ext cx="8825948" cy="1143000"/>
          </a:xfrm>
        </p:spPr>
        <p:txBody>
          <a:bodyPr/>
          <a:lstStyle/>
          <a:p>
            <a:r>
              <a:rPr lang="en-US" sz="4800" dirty="0">
                <a:solidFill>
                  <a:schemeClr val="bg1"/>
                </a:solidFill>
                <a:effectLst>
                  <a:outerShdw blurRad="50800" dist="38100" dir="2700000" algn="tl" rotWithShape="0">
                    <a:prstClr val="black">
                      <a:alpha val="40000"/>
                    </a:prstClr>
                  </a:outerShdw>
                </a:effectLst>
              </a:rPr>
              <a:t>GOD’s your Guardian,</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right at your side to protect you—</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Shielding you from sunstroke,</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sheltering you from </a:t>
            </a:r>
            <a:r>
              <a:rPr lang="en-US" sz="4800" dirty="0" err="1">
                <a:solidFill>
                  <a:schemeClr val="bg1"/>
                </a:solidFill>
                <a:effectLst>
                  <a:outerShdw blurRad="50800" dist="38100" dir="2700000" algn="tl" rotWithShape="0">
                    <a:prstClr val="black">
                      <a:alpha val="40000"/>
                    </a:prstClr>
                  </a:outerShdw>
                </a:effectLst>
              </a:rPr>
              <a:t>moonstroke</a:t>
            </a:r>
            <a:r>
              <a:rPr lang="en-US" sz="4800" dirty="0">
                <a:solidFill>
                  <a:schemeClr val="bg1"/>
                </a:solidFill>
                <a:effectLst>
                  <a:outerShdw blurRad="50800" dist="38100" dir="2700000" algn="tl" rotWithShape="0">
                    <a:prstClr val="black">
                      <a:alpha val="40000"/>
                    </a:prstClr>
                  </a:outerShdw>
                </a:effectLst>
              </a:rPr>
              <a:t>.</a:t>
            </a:r>
            <a:br>
              <a:rPr lang="en-US" sz="4800" dirty="0">
                <a:solidFill>
                  <a:schemeClr val="bg1"/>
                </a:solidFill>
                <a:effectLst>
                  <a:outerShdw blurRad="50800" dist="38100" dir="2700000" algn="tl" rotWithShape="0">
                    <a:prstClr val="black">
                      <a:alpha val="40000"/>
                    </a:prstClr>
                  </a:outerShdw>
                </a:effectLst>
              </a:rPr>
            </a:br>
            <a:endParaRPr lang="en-US" sz="4800" dirty="0">
              <a:solidFill>
                <a:schemeClr val="bg1"/>
              </a:solidFill>
              <a:effectLst>
                <a:outerShdw blurRad="50800" dist="38100" dir="2700000" algn="tl" rotWithShape="0">
                  <a:prstClr val="black">
                    <a:alpha val="40000"/>
                  </a:prstClr>
                </a:outerShdw>
              </a:effectLst>
            </a:endParaRPr>
          </a:p>
        </p:txBody>
      </p:sp>
      <p:sp>
        <p:nvSpPr>
          <p:cNvPr id="3" name="TextBox 2">
            <a:extLst>
              <a:ext uri="{FF2B5EF4-FFF2-40B4-BE49-F238E27FC236}">
                <a16:creationId xmlns:a16="http://schemas.microsoft.com/office/drawing/2014/main" id="{4E1E1C42-1C0A-D548-9BB1-BAD8C436AF98}"/>
              </a:ext>
            </a:extLst>
          </p:cNvPr>
          <p:cNvSpPr txBox="1"/>
          <p:nvPr/>
        </p:nvSpPr>
        <p:spPr>
          <a:xfrm>
            <a:off x="484094" y="5519555"/>
            <a:ext cx="4809563" cy="830997"/>
          </a:xfrm>
          <a:prstGeom prst="rect">
            <a:avLst/>
          </a:prstGeom>
          <a:noFill/>
        </p:spPr>
        <p:txBody>
          <a:bodyPr wrap="square" rtlCol="0">
            <a:spAutoFit/>
          </a:bodyPr>
          <a:lstStyle/>
          <a:p>
            <a:r>
              <a:rPr lang="en-US" sz="4800" dirty="0">
                <a:solidFill>
                  <a:schemeClr val="bg1"/>
                </a:solidFill>
                <a:effectLst>
                  <a:outerShdw blurRad="50800" dist="38100" dir="2700000" algn="tl" rotWithShape="0">
                    <a:prstClr val="black">
                      <a:alpha val="40000"/>
                    </a:prstClr>
                  </a:outerShdw>
                </a:effectLst>
                <a:latin typeface="Gill Sans MT" panose="020B0502020104020203" pitchFamily="34" charset="77"/>
              </a:rPr>
              <a:t>- Psalm 121</a:t>
            </a:r>
          </a:p>
        </p:txBody>
      </p:sp>
    </p:spTree>
    <p:extLst>
      <p:ext uri="{BB962C8B-B14F-4D97-AF65-F5344CB8AC3E}">
        <p14:creationId xmlns:p14="http://schemas.microsoft.com/office/powerpoint/2010/main" val="154639946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2857500"/>
            <a:ext cx="8825948" cy="1143000"/>
          </a:xfrm>
        </p:spPr>
        <p:txBody>
          <a:bodyPr/>
          <a:lstStyle/>
          <a:p>
            <a:r>
              <a:rPr lang="en-US" sz="4800" dirty="0">
                <a:solidFill>
                  <a:schemeClr val="bg1"/>
                </a:solidFill>
                <a:effectLst>
                  <a:outerShdw blurRad="50800" dist="38100" dir="2700000" algn="tl" rotWithShape="0">
                    <a:prstClr val="black">
                      <a:alpha val="40000"/>
                    </a:prstClr>
                  </a:outerShdw>
                </a:effectLst>
              </a:rPr>
              <a:t>GOD guards you from every evil,</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he guards your very life.</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He guards you when you leave and when you return,</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he guards you now, he guards you always.</a:t>
            </a:r>
            <a:br>
              <a:rPr lang="en-US" sz="4800" dirty="0">
                <a:solidFill>
                  <a:schemeClr val="bg1"/>
                </a:solidFill>
                <a:effectLst>
                  <a:outerShdw blurRad="50800" dist="38100" dir="2700000" algn="tl" rotWithShape="0">
                    <a:prstClr val="black">
                      <a:alpha val="40000"/>
                    </a:prstClr>
                  </a:outerShdw>
                </a:effectLst>
              </a:rPr>
            </a:br>
            <a:endParaRPr lang="en-US" sz="4800" dirty="0">
              <a:solidFill>
                <a:schemeClr val="bg1"/>
              </a:solidFill>
              <a:effectLst>
                <a:outerShdw blurRad="50800" dist="38100" dir="2700000" algn="tl" rotWithShape="0">
                  <a:prstClr val="black">
                    <a:alpha val="40000"/>
                  </a:prstClr>
                </a:outerShdw>
              </a:effectLst>
            </a:endParaRPr>
          </a:p>
        </p:txBody>
      </p:sp>
      <p:sp>
        <p:nvSpPr>
          <p:cNvPr id="3" name="TextBox 2">
            <a:extLst>
              <a:ext uri="{FF2B5EF4-FFF2-40B4-BE49-F238E27FC236}">
                <a16:creationId xmlns:a16="http://schemas.microsoft.com/office/drawing/2014/main" id="{D7A5EE48-F206-D548-BEFF-86E116729AE4}"/>
              </a:ext>
            </a:extLst>
          </p:cNvPr>
          <p:cNvSpPr txBox="1"/>
          <p:nvPr/>
        </p:nvSpPr>
        <p:spPr>
          <a:xfrm>
            <a:off x="484094" y="5519555"/>
            <a:ext cx="4809563" cy="830997"/>
          </a:xfrm>
          <a:prstGeom prst="rect">
            <a:avLst/>
          </a:prstGeom>
          <a:noFill/>
        </p:spPr>
        <p:txBody>
          <a:bodyPr wrap="square" rtlCol="0">
            <a:spAutoFit/>
          </a:bodyPr>
          <a:lstStyle/>
          <a:p>
            <a:r>
              <a:rPr lang="en-US" sz="4800" dirty="0">
                <a:solidFill>
                  <a:schemeClr val="bg1"/>
                </a:solidFill>
                <a:effectLst>
                  <a:outerShdw blurRad="50800" dist="38100" dir="2700000" algn="tl" rotWithShape="0">
                    <a:prstClr val="black">
                      <a:alpha val="40000"/>
                    </a:prstClr>
                  </a:outerShdw>
                </a:effectLst>
                <a:latin typeface="Gill Sans MT" panose="020B0502020104020203" pitchFamily="34" charset="77"/>
              </a:rPr>
              <a:t>- Psalm 121</a:t>
            </a:r>
          </a:p>
        </p:txBody>
      </p:sp>
    </p:spTree>
    <p:extLst>
      <p:ext uri="{BB962C8B-B14F-4D97-AF65-F5344CB8AC3E}">
        <p14:creationId xmlns:p14="http://schemas.microsoft.com/office/powerpoint/2010/main" val="2478375584"/>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erson standing on a beach&#10;&#10;Description automatically generated">
            <a:extLst>
              <a:ext uri="{FF2B5EF4-FFF2-40B4-BE49-F238E27FC236}">
                <a16:creationId xmlns:a16="http://schemas.microsoft.com/office/drawing/2014/main" id="{4A5F023F-C7BF-AB4F-9E6D-66D305898E87}"/>
              </a:ext>
            </a:extLst>
          </p:cNvPr>
          <p:cNvPicPr>
            <a:picLocks noChangeAspect="1"/>
          </p:cNvPicPr>
          <p:nvPr/>
        </p:nvPicPr>
        <p:blipFill rotWithShape="1">
          <a:blip r:embed="rId2"/>
          <a:srcRect l="3876" r="12791"/>
          <a:stretch/>
        </p:blipFill>
        <p:spPr>
          <a:xfrm>
            <a:off x="20" y="10"/>
            <a:ext cx="9143980" cy="6857990"/>
          </a:xfrm>
          <a:prstGeom prst="rect">
            <a:avLst/>
          </a:prstGeom>
        </p:spPr>
      </p:pic>
    </p:spTree>
    <p:extLst>
      <p:ext uri="{BB962C8B-B14F-4D97-AF65-F5344CB8AC3E}">
        <p14:creationId xmlns:p14="http://schemas.microsoft.com/office/powerpoint/2010/main" val="153770939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person, outdoor, grass, boy&#10;&#10;Description automatically generated">
            <a:extLst>
              <a:ext uri="{FF2B5EF4-FFF2-40B4-BE49-F238E27FC236}">
                <a16:creationId xmlns:a16="http://schemas.microsoft.com/office/drawing/2014/main" id="{06A39B31-41BA-7B47-BD26-FFE116DBDFFC}"/>
              </a:ext>
            </a:extLst>
          </p:cNvPr>
          <p:cNvPicPr>
            <a:picLocks noChangeAspect="1"/>
          </p:cNvPicPr>
          <p:nvPr/>
        </p:nvPicPr>
        <p:blipFill rotWithShape="1">
          <a:blip r:embed="rId2"/>
          <a:srcRect t="12779" b="12221"/>
          <a:stretch/>
        </p:blipFill>
        <p:spPr>
          <a:xfrm>
            <a:off x="20" y="10"/>
            <a:ext cx="9143980" cy="6857990"/>
          </a:xfrm>
          <a:prstGeom prst="rect">
            <a:avLst/>
          </a:prstGeom>
        </p:spPr>
      </p:pic>
    </p:spTree>
    <p:extLst>
      <p:ext uri="{BB962C8B-B14F-4D97-AF65-F5344CB8AC3E}">
        <p14:creationId xmlns:p14="http://schemas.microsoft.com/office/powerpoint/2010/main" val="422870495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04A61-4DB7-4E48-9FB6-F7FF4C1B02F8}"/>
              </a:ext>
            </a:extLst>
          </p:cNvPr>
          <p:cNvSpPr>
            <a:spLocks noGrp="1"/>
          </p:cNvSpPr>
          <p:nvPr>
            <p:ph type="title"/>
          </p:nvPr>
        </p:nvSpPr>
        <p:spPr>
          <a:solidFill>
            <a:schemeClr val="tx1">
              <a:alpha val="45000"/>
            </a:schemeClr>
          </a:solidFill>
        </p:spPr>
        <p:txBody>
          <a:bodyPr/>
          <a:lstStyle/>
          <a:p>
            <a:r>
              <a:rPr lang="en-US" sz="7200">
                <a:solidFill>
                  <a:schemeClr val="bg1"/>
                </a:solidFill>
                <a:effectLst>
                  <a:outerShdw blurRad="50800" dist="38100" dir="2700000" algn="tl" rotWithShape="0">
                    <a:prstClr val="black">
                      <a:alpha val="40000"/>
                    </a:prstClr>
                  </a:outerShdw>
                </a:effectLst>
              </a:rPr>
              <a:t>I. Travel Advisory</a:t>
            </a:r>
            <a:endParaRPr lang="en-US" sz="7200" dirty="0">
              <a:solidFill>
                <a:schemeClr val="bg1"/>
              </a:solidFill>
              <a:effectLst>
                <a:outerShdw blurRad="50800" dist="38100" dir="2700000" algn="tl" rotWithShape="0">
                  <a:prstClr val="black">
                    <a:alpha val="40000"/>
                  </a:prstClr>
                </a:outerShdw>
              </a:effectLst>
            </a:endParaRPr>
          </a:p>
        </p:txBody>
      </p:sp>
      <p:pic>
        <p:nvPicPr>
          <p:cNvPr id="7" name="Content Placeholder 6">
            <a:extLst>
              <a:ext uri="{FF2B5EF4-FFF2-40B4-BE49-F238E27FC236}">
                <a16:creationId xmlns:a16="http://schemas.microsoft.com/office/drawing/2014/main" id="{C4FE2A21-8504-084D-B3D6-3F2E12AAE06B}"/>
              </a:ext>
            </a:extLst>
          </p:cNvPr>
          <p:cNvPicPr>
            <a:picLocks noGrp="1" noChangeAspect="1"/>
          </p:cNvPicPr>
          <p:nvPr>
            <p:ph idx="1"/>
          </p:nvPr>
        </p:nvPicPr>
        <p:blipFill>
          <a:blip r:embed="rId3"/>
          <a:stretch>
            <a:fillRect/>
          </a:stretch>
        </p:blipFill>
        <p:spPr>
          <a:xfrm>
            <a:off x="656314" y="1904204"/>
            <a:ext cx="7831372" cy="4417084"/>
          </a:xfrm>
          <a:prstGeom prst="rect">
            <a:avLst/>
          </a:prstGeom>
        </p:spPr>
      </p:pic>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lake with a mountain in the background&#10;&#10;Description automatically generated">
            <a:extLst>
              <a:ext uri="{FF2B5EF4-FFF2-40B4-BE49-F238E27FC236}">
                <a16:creationId xmlns:a16="http://schemas.microsoft.com/office/drawing/2014/main" id="{B1C985AE-4F62-964B-A00F-711A6EBDA77C}"/>
              </a:ext>
            </a:extLst>
          </p:cNvPr>
          <p:cNvPicPr>
            <a:picLocks noGrp="1" noChangeAspect="1"/>
          </p:cNvPicPr>
          <p:nvPr>
            <p:ph idx="1"/>
          </p:nvPr>
        </p:nvPicPr>
        <p:blipFill rotWithShape="1">
          <a:blip r:embed="rId2"/>
          <a:srcRect r="10999" b="-1"/>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704A61-4DB7-4E48-9FB6-F7FF4C1B02F8}"/>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defTabSz="914400">
              <a:lnSpc>
                <a:spcPct val="90000"/>
              </a:lnSpc>
            </a:pPr>
            <a:r>
              <a:rPr lang="en-US" sz="4000" dirty="0">
                <a:solidFill>
                  <a:schemeClr val="tx1">
                    <a:lumMod val="85000"/>
                    <a:lumOff val="15000"/>
                  </a:schemeClr>
                </a:solidFill>
                <a:effectLst>
                  <a:outerShdw blurRad="50800" dist="38100" dir="2700000" algn="tl" rotWithShape="0">
                    <a:prstClr val="black">
                      <a:alpha val="40000"/>
                    </a:prstClr>
                  </a:outerShdw>
                </a:effectLst>
                <a:ea typeface="+mj-ea"/>
              </a:rPr>
              <a:t>II. Help From The Hills</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724161"/>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TotalTime>
  <Words>448</Words>
  <Application>Microsoft Macintosh PowerPoint</Application>
  <PresentationFormat>On-screen Show (4:3)</PresentationFormat>
  <Paragraphs>16</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Gill Sans MT</vt:lpstr>
      <vt:lpstr>Office Theme</vt:lpstr>
      <vt:lpstr>PowerPoint Presentation</vt:lpstr>
      <vt:lpstr>I look up to the mountains;  does my strength come from mountains?  No, my strength comes from GOD,  who made heaven, and earth, and mountains.   </vt:lpstr>
      <vt:lpstr>He won’t let you stumble,  your Guardian God won’t fall asleep.  Not on your life! Israel’s  Guardian will never doze or sleep.   </vt:lpstr>
      <vt:lpstr>GOD’s your Guardian,  right at your side to protect you—  Shielding you from sunstroke,  sheltering you from moonstroke. </vt:lpstr>
      <vt:lpstr>GOD guards you from every evil,  he guards your very life.  He guards you when you leave and when you return,  he guards you now, he guards you always. </vt:lpstr>
      <vt:lpstr>PowerPoint Presentation</vt:lpstr>
      <vt:lpstr>PowerPoint Presentation</vt:lpstr>
      <vt:lpstr>I. Travel Advisory</vt:lpstr>
      <vt:lpstr>II. Help From The Hills</vt:lpstr>
      <vt:lpstr>It came about at noon, that Elijah mocked them and said, “Call out with a loud voice, for he is a god; either he is occupied or gone aside, or is on a journey, or perhaps he is asleep and needs to be awakened.”  (1 Kings 18:27 NASB)</vt:lpstr>
      <vt:lpstr>By noon, Elijah had started making fun of them, taunting, “Call a little louder—he is a god, after all. Maybe he’s off meditating somewhere or other, or maybe he’s gotten involved in a project, or maybe he’s on vacation. You don’t suppose he’s overslept, do you, and needs to be waked up?”  (I Kings 18:27 The Message)</vt:lpstr>
      <vt:lpstr> “Surely, the hills are a deception, A tumult on the mountains. Surely in the LORD our God Is the salvation of Israel. (Jeremiahs 3:23)   </vt:lpstr>
      <vt:lpstr>  No test or temptation that comes your way is beyond the course of what others have had to face. All you need to remember is that God will never let you down; he’ll never let you be pushed past your limit; he’ll always be there to help you come through it. (1 Corinthians 10:13 The Message)  </vt:lpstr>
      <vt:lpstr>PowerPoint Presentation</vt:lpstr>
      <vt:lpstr>  And we know that God causes all things to work together for good to those who love God, to those who are called according to His purpose. (Romans 8:28)   </vt:lpstr>
      <vt:lpstr>III. Travel Companion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Knowles</dc:creator>
  <cp:lastModifiedBy>Mark Knowles</cp:lastModifiedBy>
  <cp:revision>2</cp:revision>
  <dcterms:created xsi:type="dcterms:W3CDTF">2020-05-28T17:44:41Z</dcterms:created>
  <dcterms:modified xsi:type="dcterms:W3CDTF">2020-05-28T17:48:31Z</dcterms:modified>
</cp:coreProperties>
</file>