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5" r:id="rId3"/>
    <p:sldId id="284" r:id="rId4"/>
    <p:sldId id="285" r:id="rId5"/>
    <p:sldId id="286" r:id="rId6"/>
    <p:sldId id="268" r:id="rId7"/>
    <p:sldId id="257" r:id="rId8"/>
    <p:sldId id="277" r:id="rId9"/>
    <p:sldId id="280" r:id="rId10"/>
    <p:sldId id="281" r:id="rId11"/>
    <p:sldId id="282" r:id="rId12"/>
    <p:sldId id="283" r:id="rId13"/>
    <p:sldId id="287" r:id="rId14"/>
    <p:sldId id="288" r:id="rId15"/>
    <p:sldId id="289" r:id="rId16"/>
    <p:sldId id="263" r:id="rId1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0"/>
    <p:restoredTop sz="94674"/>
  </p:normalViewPr>
  <p:slideViewPr>
    <p:cSldViewPr snapToGrid="0" snapToObjects="1">
      <p:cViewPr varScale="1">
        <p:scale>
          <a:sx n="102" d="100"/>
          <a:sy n="102" d="100"/>
        </p:scale>
        <p:origin x="17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789FA1-6007-2248-822C-A1B93F8BDE54}"/>
              </a:ext>
            </a:extLst>
          </p:cNvPr>
          <p:cNvSpPr>
            <a:spLocks noGrp="1"/>
          </p:cNvSpPr>
          <p:nvPr>
            <p:ph type="dt" sz="half" idx="10"/>
          </p:nvPr>
        </p:nvSpPr>
        <p:spPr/>
        <p:txBody>
          <a:bodyPr/>
          <a:lstStyle>
            <a:lvl1pPr>
              <a:defRPr/>
            </a:lvl1pPr>
          </a:lstStyle>
          <a:p>
            <a:fld id="{54A2212A-D486-AC4D-AE73-DC9372C14724}" type="datetimeFigureOut">
              <a:rPr lang="en-US" altLang="en-US"/>
              <a:pPr/>
              <a:t>5/19/20</a:t>
            </a:fld>
            <a:endParaRPr lang="en-US" altLang="en-US"/>
          </a:p>
        </p:txBody>
      </p:sp>
      <p:sp>
        <p:nvSpPr>
          <p:cNvPr id="5" name="Footer Placeholder 4">
            <a:extLst>
              <a:ext uri="{FF2B5EF4-FFF2-40B4-BE49-F238E27FC236}">
                <a16:creationId xmlns:a16="http://schemas.microsoft.com/office/drawing/2014/main" id="{E1EF20D8-1FDC-4C48-ACEA-1D658E17C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558EE-A0DC-2245-9D9F-A721EC91005E}"/>
              </a:ext>
            </a:extLst>
          </p:cNvPr>
          <p:cNvSpPr>
            <a:spLocks noGrp="1"/>
          </p:cNvSpPr>
          <p:nvPr>
            <p:ph type="sldNum" sz="quarter" idx="12"/>
          </p:nvPr>
        </p:nvSpPr>
        <p:spPr/>
        <p:txBody>
          <a:bodyPr/>
          <a:lstStyle>
            <a:lvl1pPr>
              <a:defRPr/>
            </a:lvl1pPr>
          </a:lstStyle>
          <a:p>
            <a:fld id="{1DAA010F-2959-BC4B-9A91-4BD6F8081DCA}" type="slidenum">
              <a:rPr lang="en-US" altLang="en-US"/>
              <a:pPr/>
              <a:t>‹#›</a:t>
            </a:fld>
            <a:endParaRPr lang="en-US" altLang="en-US"/>
          </a:p>
        </p:txBody>
      </p:sp>
    </p:spTree>
    <p:extLst>
      <p:ext uri="{BB962C8B-B14F-4D97-AF65-F5344CB8AC3E}">
        <p14:creationId xmlns:p14="http://schemas.microsoft.com/office/powerpoint/2010/main" val="151674799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3656-BF50-5148-82EF-A2730F5F92FA}"/>
              </a:ext>
            </a:extLst>
          </p:cNvPr>
          <p:cNvSpPr>
            <a:spLocks noGrp="1"/>
          </p:cNvSpPr>
          <p:nvPr>
            <p:ph type="dt" sz="half" idx="10"/>
          </p:nvPr>
        </p:nvSpPr>
        <p:spPr/>
        <p:txBody>
          <a:bodyPr/>
          <a:lstStyle>
            <a:lvl1pPr>
              <a:defRPr/>
            </a:lvl1pPr>
          </a:lstStyle>
          <a:p>
            <a:fld id="{DFC954A3-8298-1C47-8CDE-052251ACC22F}" type="datetimeFigureOut">
              <a:rPr lang="en-US" altLang="en-US"/>
              <a:pPr/>
              <a:t>5/19/20</a:t>
            </a:fld>
            <a:endParaRPr lang="en-US" altLang="en-US"/>
          </a:p>
        </p:txBody>
      </p:sp>
      <p:sp>
        <p:nvSpPr>
          <p:cNvPr id="5" name="Footer Placeholder 4">
            <a:extLst>
              <a:ext uri="{FF2B5EF4-FFF2-40B4-BE49-F238E27FC236}">
                <a16:creationId xmlns:a16="http://schemas.microsoft.com/office/drawing/2014/main" id="{34B42FE7-6F08-AA46-A896-01C5F1B81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4FAD79-9570-CD49-BE1D-329235B55B2C}"/>
              </a:ext>
            </a:extLst>
          </p:cNvPr>
          <p:cNvSpPr>
            <a:spLocks noGrp="1"/>
          </p:cNvSpPr>
          <p:nvPr>
            <p:ph type="sldNum" sz="quarter" idx="12"/>
          </p:nvPr>
        </p:nvSpPr>
        <p:spPr/>
        <p:txBody>
          <a:bodyPr/>
          <a:lstStyle>
            <a:lvl1pPr>
              <a:defRPr/>
            </a:lvl1pPr>
          </a:lstStyle>
          <a:p>
            <a:fld id="{0ECE31DA-546D-EE44-88C2-7CE1E0BC16AB}" type="slidenum">
              <a:rPr lang="en-US" altLang="en-US"/>
              <a:pPr/>
              <a:t>‹#›</a:t>
            </a:fld>
            <a:endParaRPr lang="en-US" altLang="en-US"/>
          </a:p>
        </p:txBody>
      </p:sp>
    </p:spTree>
    <p:extLst>
      <p:ext uri="{BB962C8B-B14F-4D97-AF65-F5344CB8AC3E}">
        <p14:creationId xmlns:p14="http://schemas.microsoft.com/office/powerpoint/2010/main" val="19420167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80695-C913-B542-A26D-0B5A483620F6}"/>
              </a:ext>
            </a:extLst>
          </p:cNvPr>
          <p:cNvSpPr>
            <a:spLocks noGrp="1"/>
          </p:cNvSpPr>
          <p:nvPr>
            <p:ph type="dt" sz="half" idx="10"/>
          </p:nvPr>
        </p:nvSpPr>
        <p:spPr/>
        <p:txBody>
          <a:bodyPr/>
          <a:lstStyle>
            <a:lvl1pPr>
              <a:defRPr/>
            </a:lvl1pPr>
          </a:lstStyle>
          <a:p>
            <a:fld id="{1C5438B1-ADEB-204F-8D08-CA73F789F5E8}" type="datetimeFigureOut">
              <a:rPr lang="en-US" altLang="en-US"/>
              <a:pPr/>
              <a:t>5/19/20</a:t>
            </a:fld>
            <a:endParaRPr lang="en-US" altLang="en-US"/>
          </a:p>
        </p:txBody>
      </p:sp>
      <p:sp>
        <p:nvSpPr>
          <p:cNvPr id="5" name="Footer Placeholder 4">
            <a:extLst>
              <a:ext uri="{FF2B5EF4-FFF2-40B4-BE49-F238E27FC236}">
                <a16:creationId xmlns:a16="http://schemas.microsoft.com/office/drawing/2014/main" id="{39B45025-D4A3-194D-B06A-CD331963F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024B66-37A1-F94E-ADF8-09EC36B88299}"/>
              </a:ext>
            </a:extLst>
          </p:cNvPr>
          <p:cNvSpPr>
            <a:spLocks noGrp="1"/>
          </p:cNvSpPr>
          <p:nvPr>
            <p:ph type="sldNum" sz="quarter" idx="12"/>
          </p:nvPr>
        </p:nvSpPr>
        <p:spPr/>
        <p:txBody>
          <a:bodyPr/>
          <a:lstStyle>
            <a:lvl1pPr>
              <a:defRPr/>
            </a:lvl1pPr>
          </a:lstStyle>
          <a:p>
            <a:fld id="{E49DC7E4-9491-374D-AAA3-074708E635FD}" type="slidenum">
              <a:rPr lang="en-US" altLang="en-US"/>
              <a:pPr/>
              <a:t>‹#›</a:t>
            </a:fld>
            <a:endParaRPr lang="en-US" altLang="en-US"/>
          </a:p>
        </p:txBody>
      </p:sp>
    </p:spTree>
    <p:extLst>
      <p:ext uri="{BB962C8B-B14F-4D97-AF65-F5344CB8AC3E}">
        <p14:creationId xmlns:p14="http://schemas.microsoft.com/office/powerpoint/2010/main" val="1142093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E020B-154B-904C-B883-22DD750B1203}"/>
              </a:ext>
            </a:extLst>
          </p:cNvPr>
          <p:cNvSpPr>
            <a:spLocks noGrp="1"/>
          </p:cNvSpPr>
          <p:nvPr>
            <p:ph type="dt" sz="half" idx="10"/>
          </p:nvPr>
        </p:nvSpPr>
        <p:spPr/>
        <p:txBody>
          <a:bodyPr/>
          <a:lstStyle>
            <a:lvl1pPr>
              <a:defRPr/>
            </a:lvl1pPr>
          </a:lstStyle>
          <a:p>
            <a:fld id="{C31A3736-54ED-2546-B014-E4A73522815C}" type="datetimeFigureOut">
              <a:rPr lang="en-US" altLang="en-US"/>
              <a:pPr/>
              <a:t>5/19/20</a:t>
            </a:fld>
            <a:endParaRPr lang="en-US" altLang="en-US"/>
          </a:p>
        </p:txBody>
      </p:sp>
      <p:sp>
        <p:nvSpPr>
          <p:cNvPr id="5" name="Footer Placeholder 4">
            <a:extLst>
              <a:ext uri="{FF2B5EF4-FFF2-40B4-BE49-F238E27FC236}">
                <a16:creationId xmlns:a16="http://schemas.microsoft.com/office/drawing/2014/main" id="{116046A7-3D62-3F4B-B39D-384D73DC86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38771-56B7-D241-8EA9-560F4991FCBB}"/>
              </a:ext>
            </a:extLst>
          </p:cNvPr>
          <p:cNvSpPr>
            <a:spLocks noGrp="1"/>
          </p:cNvSpPr>
          <p:nvPr>
            <p:ph type="sldNum" sz="quarter" idx="12"/>
          </p:nvPr>
        </p:nvSpPr>
        <p:spPr/>
        <p:txBody>
          <a:bodyPr/>
          <a:lstStyle>
            <a:lvl1pPr>
              <a:defRPr/>
            </a:lvl1pPr>
          </a:lstStyle>
          <a:p>
            <a:fld id="{F97AB0AF-D6CF-AE41-85F1-0B463816DEA1}" type="slidenum">
              <a:rPr lang="en-US" altLang="en-US"/>
              <a:pPr/>
              <a:t>‹#›</a:t>
            </a:fld>
            <a:endParaRPr lang="en-US" altLang="en-US"/>
          </a:p>
        </p:txBody>
      </p:sp>
    </p:spTree>
    <p:extLst>
      <p:ext uri="{BB962C8B-B14F-4D97-AF65-F5344CB8AC3E}">
        <p14:creationId xmlns:p14="http://schemas.microsoft.com/office/powerpoint/2010/main" val="24728986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8DF3B-3973-824D-A7BD-BCD9751A97F7}"/>
              </a:ext>
            </a:extLst>
          </p:cNvPr>
          <p:cNvSpPr>
            <a:spLocks noGrp="1"/>
          </p:cNvSpPr>
          <p:nvPr>
            <p:ph type="dt" sz="half" idx="10"/>
          </p:nvPr>
        </p:nvSpPr>
        <p:spPr/>
        <p:txBody>
          <a:bodyPr/>
          <a:lstStyle>
            <a:lvl1pPr>
              <a:defRPr/>
            </a:lvl1pPr>
          </a:lstStyle>
          <a:p>
            <a:fld id="{C4C86FDB-9B75-064E-B4AB-B618303028C5}" type="datetimeFigureOut">
              <a:rPr lang="en-US" altLang="en-US"/>
              <a:pPr/>
              <a:t>5/19/20</a:t>
            </a:fld>
            <a:endParaRPr lang="en-US" altLang="en-US"/>
          </a:p>
        </p:txBody>
      </p:sp>
      <p:sp>
        <p:nvSpPr>
          <p:cNvPr id="5" name="Footer Placeholder 4">
            <a:extLst>
              <a:ext uri="{FF2B5EF4-FFF2-40B4-BE49-F238E27FC236}">
                <a16:creationId xmlns:a16="http://schemas.microsoft.com/office/drawing/2014/main" id="{218391F3-A366-284B-82CA-35B09F524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C411B6-C663-614F-BF83-BB6FDFB6B5D4}"/>
              </a:ext>
            </a:extLst>
          </p:cNvPr>
          <p:cNvSpPr>
            <a:spLocks noGrp="1"/>
          </p:cNvSpPr>
          <p:nvPr>
            <p:ph type="sldNum" sz="quarter" idx="12"/>
          </p:nvPr>
        </p:nvSpPr>
        <p:spPr/>
        <p:txBody>
          <a:bodyPr/>
          <a:lstStyle>
            <a:lvl1pPr>
              <a:defRPr/>
            </a:lvl1pPr>
          </a:lstStyle>
          <a:p>
            <a:fld id="{72DEB839-4A7F-E644-98DF-34B5758F4A42}" type="slidenum">
              <a:rPr lang="en-US" altLang="en-US"/>
              <a:pPr/>
              <a:t>‹#›</a:t>
            </a:fld>
            <a:endParaRPr lang="en-US" altLang="en-US"/>
          </a:p>
        </p:txBody>
      </p:sp>
    </p:spTree>
    <p:extLst>
      <p:ext uri="{BB962C8B-B14F-4D97-AF65-F5344CB8AC3E}">
        <p14:creationId xmlns:p14="http://schemas.microsoft.com/office/powerpoint/2010/main" val="195858145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8F9957-C7B1-4447-A7E5-EE72228B02EA}"/>
              </a:ext>
            </a:extLst>
          </p:cNvPr>
          <p:cNvSpPr>
            <a:spLocks noGrp="1"/>
          </p:cNvSpPr>
          <p:nvPr>
            <p:ph type="dt" sz="half" idx="10"/>
          </p:nvPr>
        </p:nvSpPr>
        <p:spPr/>
        <p:txBody>
          <a:bodyPr/>
          <a:lstStyle>
            <a:lvl1pPr>
              <a:defRPr/>
            </a:lvl1pPr>
          </a:lstStyle>
          <a:p>
            <a:fld id="{0234D101-78C8-8543-BD42-18C3814BEA93}" type="datetimeFigureOut">
              <a:rPr lang="en-US" altLang="en-US"/>
              <a:pPr/>
              <a:t>5/19/20</a:t>
            </a:fld>
            <a:endParaRPr lang="en-US" altLang="en-US"/>
          </a:p>
        </p:txBody>
      </p:sp>
      <p:sp>
        <p:nvSpPr>
          <p:cNvPr id="6" name="Footer Placeholder 4">
            <a:extLst>
              <a:ext uri="{FF2B5EF4-FFF2-40B4-BE49-F238E27FC236}">
                <a16:creationId xmlns:a16="http://schemas.microsoft.com/office/drawing/2014/main" id="{90958B15-F6B6-9943-A05E-81353D82D1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C1694D-B0BA-1D46-81EC-3405DFC1C3FC}"/>
              </a:ext>
            </a:extLst>
          </p:cNvPr>
          <p:cNvSpPr>
            <a:spLocks noGrp="1"/>
          </p:cNvSpPr>
          <p:nvPr>
            <p:ph type="sldNum" sz="quarter" idx="12"/>
          </p:nvPr>
        </p:nvSpPr>
        <p:spPr/>
        <p:txBody>
          <a:bodyPr/>
          <a:lstStyle>
            <a:lvl1pPr>
              <a:defRPr/>
            </a:lvl1pPr>
          </a:lstStyle>
          <a:p>
            <a:fld id="{A4CBC37B-8C83-3347-9774-11EFEA233D45}" type="slidenum">
              <a:rPr lang="en-US" altLang="en-US"/>
              <a:pPr/>
              <a:t>‹#›</a:t>
            </a:fld>
            <a:endParaRPr lang="en-US" altLang="en-US"/>
          </a:p>
        </p:txBody>
      </p:sp>
    </p:spTree>
    <p:extLst>
      <p:ext uri="{BB962C8B-B14F-4D97-AF65-F5344CB8AC3E}">
        <p14:creationId xmlns:p14="http://schemas.microsoft.com/office/powerpoint/2010/main" val="7876040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876079-B112-D443-8397-D5FB8A2C47AF}"/>
              </a:ext>
            </a:extLst>
          </p:cNvPr>
          <p:cNvSpPr>
            <a:spLocks noGrp="1"/>
          </p:cNvSpPr>
          <p:nvPr>
            <p:ph type="dt" sz="half" idx="10"/>
          </p:nvPr>
        </p:nvSpPr>
        <p:spPr/>
        <p:txBody>
          <a:bodyPr/>
          <a:lstStyle>
            <a:lvl1pPr>
              <a:defRPr/>
            </a:lvl1pPr>
          </a:lstStyle>
          <a:p>
            <a:fld id="{A48589B7-8CDB-CD47-8370-97A0661A9ECE}" type="datetimeFigureOut">
              <a:rPr lang="en-US" altLang="en-US"/>
              <a:pPr/>
              <a:t>5/19/20</a:t>
            </a:fld>
            <a:endParaRPr lang="en-US" altLang="en-US"/>
          </a:p>
        </p:txBody>
      </p:sp>
      <p:sp>
        <p:nvSpPr>
          <p:cNvPr id="8" name="Footer Placeholder 4">
            <a:extLst>
              <a:ext uri="{FF2B5EF4-FFF2-40B4-BE49-F238E27FC236}">
                <a16:creationId xmlns:a16="http://schemas.microsoft.com/office/drawing/2014/main" id="{BFC828C6-3F6E-0D4D-B9C1-12F2EC4FB1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DD9937-23BE-C94A-A8B4-6EEF787A4B0A}"/>
              </a:ext>
            </a:extLst>
          </p:cNvPr>
          <p:cNvSpPr>
            <a:spLocks noGrp="1"/>
          </p:cNvSpPr>
          <p:nvPr>
            <p:ph type="sldNum" sz="quarter" idx="12"/>
          </p:nvPr>
        </p:nvSpPr>
        <p:spPr/>
        <p:txBody>
          <a:bodyPr/>
          <a:lstStyle>
            <a:lvl1pPr>
              <a:defRPr/>
            </a:lvl1pPr>
          </a:lstStyle>
          <a:p>
            <a:fld id="{17DB34FD-B84B-0B4D-8D0B-EB6C0C6DF4ED}" type="slidenum">
              <a:rPr lang="en-US" altLang="en-US"/>
              <a:pPr/>
              <a:t>‹#›</a:t>
            </a:fld>
            <a:endParaRPr lang="en-US" altLang="en-US"/>
          </a:p>
        </p:txBody>
      </p:sp>
    </p:spTree>
    <p:extLst>
      <p:ext uri="{BB962C8B-B14F-4D97-AF65-F5344CB8AC3E}">
        <p14:creationId xmlns:p14="http://schemas.microsoft.com/office/powerpoint/2010/main" val="2536027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AEB213-D2CC-EC4C-8D84-25364841DCA1}"/>
              </a:ext>
            </a:extLst>
          </p:cNvPr>
          <p:cNvSpPr>
            <a:spLocks noGrp="1"/>
          </p:cNvSpPr>
          <p:nvPr>
            <p:ph type="dt" sz="half" idx="10"/>
          </p:nvPr>
        </p:nvSpPr>
        <p:spPr/>
        <p:txBody>
          <a:bodyPr/>
          <a:lstStyle>
            <a:lvl1pPr>
              <a:defRPr/>
            </a:lvl1pPr>
          </a:lstStyle>
          <a:p>
            <a:fld id="{5030CA33-D725-894B-A9CD-9560F879CF93}" type="datetimeFigureOut">
              <a:rPr lang="en-US" altLang="en-US"/>
              <a:pPr/>
              <a:t>5/19/20</a:t>
            </a:fld>
            <a:endParaRPr lang="en-US" altLang="en-US"/>
          </a:p>
        </p:txBody>
      </p:sp>
      <p:sp>
        <p:nvSpPr>
          <p:cNvPr id="4" name="Footer Placeholder 4">
            <a:extLst>
              <a:ext uri="{FF2B5EF4-FFF2-40B4-BE49-F238E27FC236}">
                <a16:creationId xmlns:a16="http://schemas.microsoft.com/office/drawing/2014/main" id="{F1A4C692-6410-4B41-8019-B8D04333B1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E4598A-0C6D-3141-98FF-7FD4628DA4F7}"/>
              </a:ext>
            </a:extLst>
          </p:cNvPr>
          <p:cNvSpPr>
            <a:spLocks noGrp="1"/>
          </p:cNvSpPr>
          <p:nvPr>
            <p:ph type="sldNum" sz="quarter" idx="12"/>
          </p:nvPr>
        </p:nvSpPr>
        <p:spPr/>
        <p:txBody>
          <a:bodyPr/>
          <a:lstStyle>
            <a:lvl1pPr>
              <a:defRPr/>
            </a:lvl1pPr>
          </a:lstStyle>
          <a:p>
            <a:fld id="{19A1A007-FC36-5B4F-9FF5-42F6133D18DC}" type="slidenum">
              <a:rPr lang="en-US" altLang="en-US"/>
              <a:pPr/>
              <a:t>‹#›</a:t>
            </a:fld>
            <a:endParaRPr lang="en-US" altLang="en-US"/>
          </a:p>
        </p:txBody>
      </p:sp>
    </p:spTree>
    <p:extLst>
      <p:ext uri="{BB962C8B-B14F-4D97-AF65-F5344CB8AC3E}">
        <p14:creationId xmlns:p14="http://schemas.microsoft.com/office/powerpoint/2010/main" val="36576429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1F752-FAFC-F24B-8FEA-E7121A2B2A48}"/>
              </a:ext>
            </a:extLst>
          </p:cNvPr>
          <p:cNvSpPr>
            <a:spLocks noGrp="1"/>
          </p:cNvSpPr>
          <p:nvPr>
            <p:ph type="dt" sz="half" idx="10"/>
          </p:nvPr>
        </p:nvSpPr>
        <p:spPr/>
        <p:txBody>
          <a:bodyPr/>
          <a:lstStyle>
            <a:lvl1pPr>
              <a:defRPr/>
            </a:lvl1pPr>
          </a:lstStyle>
          <a:p>
            <a:fld id="{36859E8A-D9BB-144D-BA40-FF8440CE247E}" type="datetimeFigureOut">
              <a:rPr lang="en-US" altLang="en-US"/>
              <a:pPr/>
              <a:t>5/19/20</a:t>
            </a:fld>
            <a:endParaRPr lang="en-US" altLang="en-US"/>
          </a:p>
        </p:txBody>
      </p:sp>
      <p:sp>
        <p:nvSpPr>
          <p:cNvPr id="3" name="Footer Placeholder 4">
            <a:extLst>
              <a:ext uri="{FF2B5EF4-FFF2-40B4-BE49-F238E27FC236}">
                <a16:creationId xmlns:a16="http://schemas.microsoft.com/office/drawing/2014/main" id="{B59156CE-B2BB-CA48-8659-F9CD43BC72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CFEF9A-CD27-AA4B-BBFB-DE95526ECA28}"/>
              </a:ext>
            </a:extLst>
          </p:cNvPr>
          <p:cNvSpPr>
            <a:spLocks noGrp="1"/>
          </p:cNvSpPr>
          <p:nvPr>
            <p:ph type="sldNum" sz="quarter" idx="12"/>
          </p:nvPr>
        </p:nvSpPr>
        <p:spPr/>
        <p:txBody>
          <a:bodyPr/>
          <a:lstStyle>
            <a:lvl1pPr>
              <a:defRPr/>
            </a:lvl1pPr>
          </a:lstStyle>
          <a:p>
            <a:fld id="{2B3F7997-0907-0E49-930E-C909EA6DE048}" type="slidenum">
              <a:rPr lang="en-US" altLang="en-US"/>
              <a:pPr/>
              <a:t>‹#›</a:t>
            </a:fld>
            <a:endParaRPr lang="en-US" altLang="en-US"/>
          </a:p>
        </p:txBody>
      </p:sp>
    </p:spTree>
    <p:extLst>
      <p:ext uri="{BB962C8B-B14F-4D97-AF65-F5344CB8AC3E}">
        <p14:creationId xmlns:p14="http://schemas.microsoft.com/office/powerpoint/2010/main" val="10054402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D0214B2-E38E-CC40-A056-6486FEBD085D}"/>
              </a:ext>
            </a:extLst>
          </p:cNvPr>
          <p:cNvSpPr>
            <a:spLocks noGrp="1"/>
          </p:cNvSpPr>
          <p:nvPr>
            <p:ph type="dt" sz="half" idx="10"/>
          </p:nvPr>
        </p:nvSpPr>
        <p:spPr/>
        <p:txBody>
          <a:bodyPr/>
          <a:lstStyle>
            <a:lvl1pPr>
              <a:defRPr/>
            </a:lvl1pPr>
          </a:lstStyle>
          <a:p>
            <a:fld id="{D45E8F6C-638C-B944-BDAC-49315F5C5284}" type="datetimeFigureOut">
              <a:rPr lang="en-US" altLang="en-US"/>
              <a:pPr/>
              <a:t>5/19/20</a:t>
            </a:fld>
            <a:endParaRPr lang="en-US" altLang="en-US"/>
          </a:p>
        </p:txBody>
      </p:sp>
      <p:sp>
        <p:nvSpPr>
          <p:cNvPr id="6" name="Footer Placeholder 4">
            <a:extLst>
              <a:ext uri="{FF2B5EF4-FFF2-40B4-BE49-F238E27FC236}">
                <a16:creationId xmlns:a16="http://schemas.microsoft.com/office/drawing/2014/main" id="{2B02A419-0E1F-764C-B77B-F08F13FCD7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C4EFF9-29BB-134E-81FB-EC9FD1B90C72}"/>
              </a:ext>
            </a:extLst>
          </p:cNvPr>
          <p:cNvSpPr>
            <a:spLocks noGrp="1"/>
          </p:cNvSpPr>
          <p:nvPr>
            <p:ph type="sldNum" sz="quarter" idx="12"/>
          </p:nvPr>
        </p:nvSpPr>
        <p:spPr/>
        <p:txBody>
          <a:bodyPr/>
          <a:lstStyle>
            <a:lvl1pPr>
              <a:defRPr/>
            </a:lvl1pPr>
          </a:lstStyle>
          <a:p>
            <a:fld id="{72CEC24E-0F90-4F4E-877D-B5218E9406E7}" type="slidenum">
              <a:rPr lang="en-US" altLang="en-US"/>
              <a:pPr/>
              <a:t>‹#›</a:t>
            </a:fld>
            <a:endParaRPr lang="en-US" altLang="en-US"/>
          </a:p>
        </p:txBody>
      </p:sp>
    </p:spTree>
    <p:extLst>
      <p:ext uri="{BB962C8B-B14F-4D97-AF65-F5344CB8AC3E}">
        <p14:creationId xmlns:p14="http://schemas.microsoft.com/office/powerpoint/2010/main" val="42382515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A97711-FD8A-804D-8EEC-1D9C0E1EE9B4}"/>
              </a:ext>
            </a:extLst>
          </p:cNvPr>
          <p:cNvSpPr>
            <a:spLocks noGrp="1"/>
          </p:cNvSpPr>
          <p:nvPr>
            <p:ph type="dt" sz="half" idx="10"/>
          </p:nvPr>
        </p:nvSpPr>
        <p:spPr/>
        <p:txBody>
          <a:bodyPr/>
          <a:lstStyle>
            <a:lvl1pPr>
              <a:defRPr/>
            </a:lvl1pPr>
          </a:lstStyle>
          <a:p>
            <a:fld id="{BA45D16E-17ED-BE45-97A5-0ACA87D8811A}" type="datetimeFigureOut">
              <a:rPr lang="en-US" altLang="en-US"/>
              <a:pPr/>
              <a:t>5/19/20</a:t>
            </a:fld>
            <a:endParaRPr lang="en-US" altLang="en-US"/>
          </a:p>
        </p:txBody>
      </p:sp>
      <p:sp>
        <p:nvSpPr>
          <p:cNvPr id="6" name="Footer Placeholder 4">
            <a:extLst>
              <a:ext uri="{FF2B5EF4-FFF2-40B4-BE49-F238E27FC236}">
                <a16:creationId xmlns:a16="http://schemas.microsoft.com/office/drawing/2014/main" id="{181228C7-FFEB-C844-85B1-52B51CB86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93538-9722-C041-A1CF-EEC35F2E5A00}"/>
              </a:ext>
            </a:extLst>
          </p:cNvPr>
          <p:cNvSpPr>
            <a:spLocks noGrp="1"/>
          </p:cNvSpPr>
          <p:nvPr>
            <p:ph type="sldNum" sz="quarter" idx="12"/>
          </p:nvPr>
        </p:nvSpPr>
        <p:spPr/>
        <p:txBody>
          <a:bodyPr/>
          <a:lstStyle>
            <a:lvl1pPr>
              <a:defRPr/>
            </a:lvl1pPr>
          </a:lstStyle>
          <a:p>
            <a:fld id="{15D7BCDB-BF8C-7144-9C9D-873DBB72D525}" type="slidenum">
              <a:rPr lang="en-US" altLang="en-US"/>
              <a:pPr/>
              <a:t>‹#›</a:t>
            </a:fld>
            <a:endParaRPr lang="en-US" altLang="en-US"/>
          </a:p>
        </p:txBody>
      </p:sp>
    </p:spTree>
    <p:extLst>
      <p:ext uri="{BB962C8B-B14F-4D97-AF65-F5344CB8AC3E}">
        <p14:creationId xmlns:p14="http://schemas.microsoft.com/office/powerpoint/2010/main" val="65235982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0B03AB-0857-4E43-B9CF-DA82207714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FD2937-53D1-3946-8D15-5F8EAF4130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3EAB-9C4B-5449-91FE-D8BF6CDAEF0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40B93D0-AB6C-2C47-8599-6EC54437ECA8}" type="datetimeFigureOut">
              <a:rPr lang="en-US" altLang="en-US"/>
              <a:pPr/>
              <a:t>5/19/20</a:t>
            </a:fld>
            <a:endParaRPr lang="en-US" altLang="en-US"/>
          </a:p>
        </p:txBody>
      </p:sp>
      <p:sp>
        <p:nvSpPr>
          <p:cNvPr id="5" name="Footer Placeholder 4">
            <a:extLst>
              <a:ext uri="{FF2B5EF4-FFF2-40B4-BE49-F238E27FC236}">
                <a16:creationId xmlns:a16="http://schemas.microsoft.com/office/drawing/2014/main" id="{144066BA-8474-A642-9533-BF17C0A7B1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5A3176D-D854-0448-B3BB-79D3E82656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F72A72-E5FD-3340-99AF-0E9B5C77EA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C967A-F73E-2046-BCB4-06FD6DB6E882}"/>
              </a:ext>
            </a:extLst>
          </p:cNvPr>
          <p:cNvPicPr>
            <a:picLocks noChangeAspect="1"/>
          </p:cNvPicPr>
          <p:nvPr/>
        </p:nvPicPr>
        <p:blipFill>
          <a:blip r:embed="rId2"/>
          <a:stretch>
            <a:fillRect/>
          </a:stretch>
        </p:blipFill>
        <p:spPr>
          <a:xfrm>
            <a:off x="-1636541" y="0"/>
            <a:ext cx="12192000" cy="6858000"/>
          </a:xfrm>
          <a:prstGeom prst="rect">
            <a:avLst/>
          </a:prstGeom>
        </p:spPr>
      </p:pic>
    </p:spTree>
    <p:extLst>
      <p:ext uri="{BB962C8B-B14F-4D97-AF65-F5344CB8AC3E}">
        <p14:creationId xmlns:p14="http://schemas.microsoft.com/office/powerpoint/2010/main" val="765006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dirty="0" err="1">
                <a:solidFill>
                  <a:schemeClr val="bg1"/>
                </a:solidFill>
                <a:effectLst>
                  <a:outerShdw blurRad="50800" dist="38100" dir="2700000" algn="tl" rotWithShape="0">
                    <a:prstClr val="black">
                      <a:alpha val="40000"/>
                    </a:prstClr>
                  </a:outerShdw>
                </a:effectLst>
              </a:rPr>
              <a:t>Eili</a:t>
            </a:r>
            <a:r>
              <a:rPr lang="en-US" dirty="0">
                <a:solidFill>
                  <a:schemeClr val="bg1"/>
                </a:solidFill>
                <a:effectLst>
                  <a:outerShdw blurRad="50800" dist="38100" dir="2700000" algn="tl" rotWithShape="0">
                    <a:prstClr val="black">
                      <a:alpha val="40000"/>
                    </a:prstClr>
                  </a:outerShdw>
                </a:effectLst>
              </a:rPr>
              <a:t> </a:t>
            </a:r>
            <a:r>
              <a:rPr lang="en-US" dirty="0" err="1">
                <a:solidFill>
                  <a:schemeClr val="bg1"/>
                </a:solidFill>
                <a:effectLst>
                  <a:outerShdw blurRad="50800" dist="38100" dir="2700000" algn="tl" rotWithShape="0">
                    <a:prstClr val="black">
                      <a:alpha val="40000"/>
                    </a:prstClr>
                  </a:outerShdw>
                </a:effectLst>
              </a:rPr>
              <a:t>Wisel</a:t>
            </a:r>
            <a:r>
              <a:rPr lang="en-US" dirty="0">
                <a:solidFill>
                  <a:schemeClr val="bg1"/>
                </a:solidFill>
                <a:effectLst>
                  <a:outerShdw blurRad="50800" dist="38100" dir="2700000" algn="tl" rotWithShape="0">
                    <a:prstClr val="black">
                      <a:alpha val="40000"/>
                    </a:prstClr>
                  </a:outerShdw>
                </a:effectLst>
              </a:rPr>
              <a:t> wrote, “A traveler loses his way in a forest; it is dark and he is afraid. Danger lurks behind every tree. A storm shatters the silence. The fool looks at the lightning, the wise man at the road that lies – illuminated- before him.”</a:t>
            </a:r>
          </a:p>
        </p:txBody>
      </p:sp>
    </p:spTree>
    <p:extLst>
      <p:ext uri="{BB962C8B-B14F-4D97-AF65-F5344CB8AC3E}">
        <p14:creationId xmlns:p14="http://schemas.microsoft.com/office/powerpoint/2010/main" val="18882227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Do you know what’s next, can you see what’s coming,</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all you barefaced liars?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Pointed arrows and burning </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coals will be your reward.</a:t>
            </a: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B2493F94-3BD4-CA43-9EAD-C617CCEE797B}"/>
              </a:ext>
            </a:extLst>
          </p:cNvPr>
          <p:cNvSpPr txBox="1"/>
          <p:nvPr/>
        </p:nvSpPr>
        <p:spPr>
          <a:xfrm>
            <a:off x="655983" y="5466522"/>
            <a:ext cx="3395481" cy="707886"/>
          </a:xfrm>
          <a:prstGeom prst="rect">
            <a:avLst/>
          </a:prstGeom>
          <a:noFill/>
        </p:spPr>
        <p:txBody>
          <a:bodyPr wrap="none" rtlCol="0">
            <a:spAutoFit/>
          </a:bodyPr>
          <a:lstStyle/>
          <a:p>
            <a:r>
              <a:rPr lang="en-US" sz="4000" dirty="0">
                <a:solidFill>
                  <a:schemeClr val="bg1"/>
                </a:solidFill>
                <a:effectLst>
                  <a:outerShdw blurRad="50800" dist="38100" dir="2700000" algn="tl" rotWithShape="0">
                    <a:prstClr val="black">
                      <a:alpha val="40000"/>
                    </a:prstClr>
                  </a:outerShdw>
                </a:effectLst>
              </a:rPr>
              <a:t>- Psalm 120:3-4</a:t>
            </a:r>
            <a:endParaRPr lang="en-US" sz="4000" dirty="0"/>
          </a:p>
        </p:txBody>
      </p:sp>
    </p:spTree>
    <p:extLst>
      <p:ext uri="{BB962C8B-B14F-4D97-AF65-F5344CB8AC3E}">
        <p14:creationId xmlns:p14="http://schemas.microsoft.com/office/powerpoint/2010/main" val="275199437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r>
              <a:rPr lang="en-US" sz="6000" dirty="0">
                <a:solidFill>
                  <a:schemeClr val="bg1"/>
                </a:solidFill>
                <a:effectLst>
                  <a:outerShdw blurRad="50800" dist="38100" dir="2700000" algn="tl" rotWithShape="0">
                    <a:prstClr val="black">
                      <a:alpha val="40000"/>
                    </a:prstClr>
                  </a:outerShdw>
                </a:effectLst>
              </a:rPr>
              <a:t>“</a:t>
            </a:r>
            <a:r>
              <a:rPr lang="en-US" sz="4800" dirty="0">
                <a:solidFill>
                  <a:schemeClr val="bg1"/>
                </a:solidFill>
                <a:effectLst>
                  <a:outerShdw blurRad="50800" dist="38100" dir="2700000" algn="tl" rotWithShape="0">
                    <a:prstClr val="black">
                      <a:alpha val="40000"/>
                    </a:prstClr>
                  </a:outerShdw>
                </a:effectLst>
              </a:rPr>
              <a:t>On that Day, there will be a highway all the way from Egypt to Assyria: Assyrians will have free range in Egypt and Egyptians in Assyria. No longer rivals, they’ll worship together, Egyptians and Assyrians! (Isaiah 19:23 The Message)</a:t>
            </a:r>
            <a:br>
              <a:rPr lang="en-US" sz="6000" dirty="0">
                <a:solidFill>
                  <a:schemeClr val="bg1"/>
                </a:solidFill>
                <a:effectLst>
                  <a:outerShdw blurRad="50800" dist="38100" dir="2700000" algn="tl" rotWithShape="0">
                    <a:prstClr val="black">
                      <a:alpha val="40000"/>
                    </a:prstClr>
                  </a:outerShdw>
                </a:effectLst>
              </a:rPr>
            </a:br>
            <a:br>
              <a:rPr lang="en-US" sz="66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200412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I’m all for peace, but the minute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I tell them so, they go to war!</a:t>
            </a:r>
            <a:br>
              <a:rPr lang="en-US" sz="4800" dirty="0">
                <a:solidFill>
                  <a:schemeClr val="bg1"/>
                </a:solidFill>
                <a:effectLst>
                  <a:outerShdw blurRad="50800" dist="38100" dir="2700000" algn="tl" rotWithShape="0">
                    <a:prstClr val="black">
                      <a:alpha val="40000"/>
                    </a:prstClr>
                  </a:outerShdw>
                </a:effectLst>
              </a:rPr>
            </a:br>
            <a:br>
              <a:rPr lang="en-US" sz="6000" dirty="0">
                <a:solidFill>
                  <a:schemeClr val="bg1"/>
                </a:solidFill>
                <a:effectLst>
                  <a:outerShdw blurRad="50800" dist="38100" dir="2700000" algn="tl" rotWithShape="0">
                    <a:prstClr val="black">
                      <a:alpha val="40000"/>
                    </a:prstClr>
                  </a:outerShdw>
                </a:effectLst>
              </a:rPr>
            </a:br>
            <a:br>
              <a:rPr lang="en-US" sz="66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1534758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But Peter and the apostles answered, “We must obey God rather than men. “The God of our fathers raised up Jesus, whom you had put to death by hanging Him on a cross. </a:t>
            </a:r>
            <a:br>
              <a:rPr lang="en-US" sz="4800" dirty="0">
                <a:solidFill>
                  <a:schemeClr val="bg1"/>
                </a:solidFill>
                <a:effectLst>
                  <a:outerShdw blurRad="50800" dist="38100" dir="2700000" algn="tl" rotWithShape="0">
                    <a:prstClr val="black">
                      <a:alpha val="40000"/>
                    </a:prstClr>
                  </a:outerShdw>
                </a:effectLst>
              </a:rPr>
            </a:br>
            <a:endParaRPr lang="en-US" sz="66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2094974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“He is the one whom God exalted to His right hand as a Prince and a Savior, to grant repentance to Israel, and forgiveness of sins. “And we are witnesses of these things; and so is the Holy Spirit, whom God has given to those who obey Him.” (Acts 5:29-32)</a:t>
            </a:r>
            <a:br>
              <a:rPr lang="en-US" sz="4800" dirty="0">
                <a:solidFill>
                  <a:schemeClr val="bg1"/>
                </a:solidFill>
                <a:effectLst>
                  <a:outerShdw blurRad="50800" dist="38100" dir="2700000" algn="tl" rotWithShape="0">
                    <a:prstClr val="black">
                      <a:alpha val="40000"/>
                    </a:prstClr>
                  </a:outerShdw>
                </a:effectLst>
              </a:rPr>
            </a:br>
            <a:endParaRPr lang="en-US" sz="60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8297663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I’m in trouble. I cry to God,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desperate for an answer:</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“Deliver me from the liars, God!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They smile so sweetly but lie through their teeth.”</a:t>
            </a: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EB3F8C9D-BB10-E843-8F94-E1D6C8957E92}"/>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120</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99547"/>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Do you know what’s next, </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can you see what’s coming,</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all you barefaced liars?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Pointed arrows and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burning coals will be your reward</a:t>
            </a:r>
            <a:r>
              <a:rPr lang="en-US" sz="6000" dirty="0">
                <a:solidFill>
                  <a:schemeClr val="bg1"/>
                </a:solidFill>
                <a:effectLst>
                  <a:outerShdw blurRad="50800" dist="38100" dir="2700000" algn="tl" rotWithShape="0">
                    <a:prstClr val="black">
                      <a:alpha val="40000"/>
                    </a:prstClr>
                  </a:outerShdw>
                </a:effectLst>
              </a:rPr>
              <a:t>.</a:t>
            </a:r>
            <a:br>
              <a:rPr lang="en-US" sz="6000" dirty="0">
                <a:solidFill>
                  <a:schemeClr val="bg1"/>
                </a:solidFill>
                <a:effectLst>
                  <a:outerShdw blurRad="50800" dist="38100" dir="2700000" algn="tl" rotWithShape="0">
                    <a:prstClr val="black">
                      <a:alpha val="40000"/>
                    </a:prstClr>
                  </a:outerShdw>
                </a:effectLst>
              </a:rPr>
            </a:br>
            <a:endParaRPr lang="en-US" sz="60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00028046-4FC6-214C-90A3-D93C2416F8EC}"/>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120</a:t>
            </a:r>
          </a:p>
        </p:txBody>
      </p:sp>
    </p:spTree>
    <p:extLst>
      <p:ext uri="{BB962C8B-B14F-4D97-AF65-F5344CB8AC3E}">
        <p14:creationId xmlns:p14="http://schemas.microsoft.com/office/powerpoint/2010/main" val="4831320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99547"/>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I’m doomed to live in </a:t>
            </a:r>
            <a:r>
              <a:rPr lang="en-US" sz="4800" dirty="0" err="1">
                <a:solidFill>
                  <a:schemeClr val="bg1"/>
                </a:solidFill>
                <a:effectLst>
                  <a:outerShdw blurRad="50800" dist="38100" dir="2700000" algn="tl" rotWithShape="0">
                    <a:prstClr val="black">
                      <a:alpha val="40000"/>
                    </a:prstClr>
                  </a:outerShdw>
                </a:effectLst>
              </a:rPr>
              <a:t>Meshech</a:t>
            </a:r>
            <a:r>
              <a:rPr lang="en-US" sz="4800" dirty="0">
                <a:solidFill>
                  <a:schemeClr val="bg1"/>
                </a:solidFill>
                <a:effectLst>
                  <a:outerShdw blurRad="50800" dist="38100" dir="2700000" algn="tl" rotWithShape="0">
                    <a:prstClr val="black">
                      <a:alpha val="40000"/>
                    </a:prstClr>
                  </a:outerShdw>
                </a:effectLst>
              </a:rPr>
              <a:t>,</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cursed with a home in </a:t>
            </a:r>
            <a:r>
              <a:rPr lang="en-US" sz="4800" dirty="0" err="1">
                <a:solidFill>
                  <a:schemeClr val="bg1"/>
                </a:solidFill>
                <a:effectLst>
                  <a:outerShdw blurRad="50800" dist="38100" dir="2700000" algn="tl" rotWithShape="0">
                    <a:prstClr val="black">
                      <a:alpha val="40000"/>
                    </a:prstClr>
                  </a:outerShdw>
                </a:effectLst>
              </a:rPr>
              <a:t>Kedar</a:t>
            </a:r>
            <a:r>
              <a:rPr lang="en-US" sz="4800" dirty="0">
                <a:solidFill>
                  <a:schemeClr val="bg1"/>
                </a:solidFill>
                <a:effectLst>
                  <a:outerShdw blurRad="50800" dist="38100" dir="2700000" algn="tl" rotWithShape="0">
                    <a:prstClr val="black">
                      <a:alpha val="40000"/>
                    </a:prstClr>
                  </a:outerShdw>
                </a:effectLst>
              </a:rPr>
              <a:t>,</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My whole life lived camping</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among quarreling neighbors.</a:t>
            </a: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120</a:t>
            </a:r>
          </a:p>
        </p:txBody>
      </p:sp>
    </p:spTree>
    <p:extLst>
      <p:ext uri="{BB962C8B-B14F-4D97-AF65-F5344CB8AC3E}">
        <p14:creationId xmlns:p14="http://schemas.microsoft.com/office/powerpoint/2010/main" val="15463994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99547"/>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I’m all for peace, but the minute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I tell them so, they go to war!</a:t>
            </a: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D7A5EE48-F206-D548-BEFF-86E116729AE4}"/>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120</a:t>
            </a:r>
          </a:p>
        </p:txBody>
      </p:sp>
    </p:spTree>
    <p:extLst>
      <p:ext uri="{BB962C8B-B14F-4D97-AF65-F5344CB8AC3E}">
        <p14:creationId xmlns:p14="http://schemas.microsoft.com/office/powerpoint/2010/main" val="24783755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D3FE5-8BFB-A244-A997-50D028B99BB4}"/>
              </a:ext>
            </a:extLst>
          </p:cNvPr>
          <p:cNvPicPr>
            <a:picLocks noChangeAspect="1"/>
          </p:cNvPicPr>
          <p:nvPr/>
        </p:nvPicPr>
        <p:blipFill>
          <a:blip r:embed="rId2"/>
          <a:stretch>
            <a:fillRect/>
          </a:stretch>
        </p:blipFill>
        <p:spPr>
          <a:xfrm>
            <a:off x="1544246" y="643466"/>
            <a:ext cx="6055507" cy="5571067"/>
          </a:xfrm>
          <a:prstGeom prst="rect">
            <a:avLst/>
          </a:prstGeom>
        </p:spPr>
      </p:pic>
    </p:spTree>
    <p:extLst>
      <p:ext uri="{BB962C8B-B14F-4D97-AF65-F5344CB8AC3E}">
        <p14:creationId xmlns:p14="http://schemas.microsoft.com/office/powerpoint/2010/main" val="30576765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solidFill>
            <a:schemeClr val="tx1">
              <a:alpha val="45000"/>
            </a:schemeClr>
          </a:solidFill>
        </p:spPr>
        <p:txBody>
          <a:bodyPr/>
          <a:lstStyle/>
          <a:p>
            <a:r>
              <a:rPr lang="en-US" sz="7200" dirty="0">
                <a:solidFill>
                  <a:schemeClr val="bg1"/>
                </a:solidFill>
                <a:effectLst>
                  <a:outerShdw blurRad="50800" dist="38100" dir="2700000" algn="tl" rotWithShape="0">
                    <a:prstClr val="black">
                      <a:alpha val="40000"/>
                    </a:prstClr>
                  </a:outerShdw>
                </a:effectLst>
              </a:rPr>
              <a:t>I. Lies Without Error</a:t>
            </a:r>
          </a:p>
        </p:txBody>
      </p:sp>
      <p:pic>
        <p:nvPicPr>
          <p:cNvPr id="4" name="Content Placeholder 3">
            <a:extLst>
              <a:ext uri="{FF2B5EF4-FFF2-40B4-BE49-F238E27FC236}">
                <a16:creationId xmlns:a16="http://schemas.microsoft.com/office/drawing/2014/main" id="{037A8FB8-D6CF-3645-872B-B42059FBB79F}"/>
              </a:ext>
            </a:extLst>
          </p:cNvPr>
          <p:cNvPicPr>
            <a:picLocks noGrp="1" noChangeAspect="1"/>
          </p:cNvPicPr>
          <p:nvPr>
            <p:ph idx="1"/>
          </p:nvPr>
        </p:nvPicPr>
        <p:blipFill>
          <a:blip r:embed="rId3"/>
          <a:stretch>
            <a:fillRect/>
          </a:stretch>
        </p:blipFill>
        <p:spPr>
          <a:xfrm>
            <a:off x="508000" y="1805781"/>
            <a:ext cx="8128000" cy="4572000"/>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C447D19-B61C-3A42-B5C5-1FAFA628FEC5}"/>
              </a:ext>
            </a:extLst>
          </p:cNvPr>
          <p:cNvPicPr>
            <a:picLocks noGrp="1" noChangeAspect="1"/>
          </p:cNvPicPr>
          <p:nvPr>
            <p:ph idx="1"/>
          </p:nvPr>
        </p:nvPicPr>
        <p:blipFill rotWithShape="1">
          <a:blip r:embed="rId2"/>
          <a:srcRect t="30768" r="2702" b="20522"/>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xfrm>
            <a:off x="303414" y="3091928"/>
            <a:ext cx="6808922" cy="2387600"/>
          </a:xfrm>
        </p:spPr>
        <p:txBody>
          <a:bodyPr vert="horz" lIns="91440" tIns="45720" rIns="91440" bIns="45720" rtlCol="0" anchor="b">
            <a:normAutofit/>
          </a:bodyPr>
          <a:lstStyle/>
          <a:p>
            <a:pPr algn="l" defTabSz="914400">
              <a:lnSpc>
                <a:spcPct val="90000"/>
              </a:lnSpc>
            </a:pPr>
            <a:r>
              <a:rPr lang="en-US" sz="5300">
                <a:effectLst>
                  <a:outerShdw blurRad="50800" dist="38100" dir="2700000" algn="tl" rotWithShape="0">
                    <a:prstClr val="black">
                      <a:alpha val="40000"/>
                    </a:prstClr>
                  </a:outerShdw>
                </a:effectLst>
                <a:ea typeface="+mj-ea"/>
              </a:rPr>
              <a:t>II. Lightning Illuminating The Crossroads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937991"/>
      </p:ext>
    </p:extLst>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solidFill>
            <a:schemeClr val="tx1">
              <a:alpha val="45000"/>
            </a:schemeClr>
          </a:solidFill>
        </p:spPr>
        <p:txBody>
          <a:bodyPr/>
          <a:lstStyle/>
          <a:p>
            <a:r>
              <a:rPr lang="en-US" sz="7200" dirty="0">
                <a:solidFill>
                  <a:schemeClr val="bg1"/>
                </a:solidFill>
                <a:effectLst>
                  <a:outerShdw blurRad="50800" dist="38100" dir="2700000" algn="tl" rotWithShape="0">
                    <a:prstClr val="black">
                      <a:alpha val="40000"/>
                    </a:prstClr>
                  </a:outerShdw>
                </a:effectLst>
              </a:rPr>
              <a:t>III. </a:t>
            </a:r>
            <a:r>
              <a:rPr lang="en-US" sz="6000" dirty="0">
                <a:solidFill>
                  <a:schemeClr val="bg1"/>
                </a:solidFill>
                <a:effectLst>
                  <a:outerShdw blurRad="50800" dist="38100" dir="2700000" algn="tl" rotWithShape="0">
                    <a:prstClr val="black">
                      <a:alpha val="40000"/>
                    </a:prstClr>
                  </a:outerShdw>
                </a:effectLst>
              </a:rPr>
              <a:t>A “NO” IS A “YES”</a:t>
            </a:r>
            <a:endParaRPr lang="en-US" sz="7200" dirty="0">
              <a:solidFill>
                <a:schemeClr val="bg1"/>
              </a:solidFill>
              <a:effectLst>
                <a:outerShdw blurRad="50800" dist="38100" dir="2700000" algn="tl" rotWithShape="0">
                  <a:prstClr val="black">
                    <a:alpha val="40000"/>
                  </a:prstClr>
                </a:outerShdw>
              </a:effectLst>
            </a:endParaRPr>
          </a:p>
        </p:txBody>
      </p:sp>
      <p:sp>
        <p:nvSpPr>
          <p:cNvPr id="3" name="Content Placeholder 2">
            <a:extLst>
              <a:ext uri="{FF2B5EF4-FFF2-40B4-BE49-F238E27FC236}">
                <a16:creationId xmlns:a16="http://schemas.microsoft.com/office/drawing/2014/main" id="{FD49305D-56A9-354C-81DD-7D39BE87422D}"/>
              </a:ext>
            </a:extLst>
          </p:cNvPr>
          <p:cNvSpPr>
            <a:spLocks noGrp="1"/>
          </p:cNvSpPr>
          <p:nvPr>
            <p:ph idx="1"/>
          </p:nvPr>
        </p:nvSpPr>
        <p:spPr>
          <a:xfrm>
            <a:off x="457200" y="1600200"/>
            <a:ext cx="8229600" cy="4983162"/>
          </a:xfrm>
          <a:solidFill>
            <a:schemeClr val="tx1">
              <a:alpha val="45000"/>
            </a:schemeClr>
          </a:solidFill>
        </p:spPr>
        <p:txBody>
          <a:bodyPr/>
          <a:lstStyle/>
          <a:p>
            <a:pPr marL="0" indent="0" algn="ctr">
              <a:buNone/>
            </a:pPr>
            <a:r>
              <a:rPr lang="en-US" sz="4400" dirty="0">
                <a:solidFill>
                  <a:schemeClr val="bg1"/>
                </a:solidFill>
                <a:effectLst>
                  <a:outerShdw blurRad="50800" dist="38100" dir="2700000" algn="tl" rotWithShape="0">
                    <a:prstClr val="black">
                      <a:alpha val="40000"/>
                    </a:prstClr>
                  </a:outerShdw>
                </a:effectLst>
              </a:rPr>
              <a:t>I’m doomed to live in </a:t>
            </a:r>
            <a:r>
              <a:rPr lang="en-US" sz="4400" dirty="0" err="1">
                <a:solidFill>
                  <a:schemeClr val="bg1"/>
                </a:solidFill>
                <a:effectLst>
                  <a:outerShdw blurRad="50800" dist="38100" dir="2700000" algn="tl" rotWithShape="0">
                    <a:prstClr val="black">
                      <a:alpha val="40000"/>
                    </a:prstClr>
                  </a:outerShdw>
                </a:effectLst>
              </a:rPr>
              <a:t>Meshech</a:t>
            </a:r>
            <a:r>
              <a:rPr lang="en-US" sz="4400" dirty="0">
                <a:solidFill>
                  <a:schemeClr val="bg1"/>
                </a:solidFill>
                <a:effectLst>
                  <a:outerShdw blurRad="50800" dist="38100" dir="2700000" algn="tl" rotWithShape="0">
                    <a:prstClr val="black">
                      <a:alpha val="40000"/>
                    </a:prstClr>
                  </a:outerShdw>
                </a:effectLst>
              </a:rPr>
              <a:t>,</a:t>
            </a:r>
          </a:p>
          <a:p>
            <a:pPr marL="0" indent="0" algn="ctr">
              <a:buNone/>
            </a:pPr>
            <a:r>
              <a:rPr lang="en-US" sz="4400" dirty="0">
                <a:solidFill>
                  <a:schemeClr val="bg1"/>
                </a:solidFill>
                <a:effectLst>
                  <a:outerShdw blurRad="50800" dist="38100" dir="2700000" algn="tl" rotWithShape="0">
                    <a:prstClr val="black">
                      <a:alpha val="40000"/>
                    </a:prstClr>
                  </a:outerShdw>
                </a:effectLst>
              </a:rPr>
              <a:t>	cursed with a home in </a:t>
            </a:r>
            <a:r>
              <a:rPr lang="en-US" sz="4400" dirty="0" err="1">
                <a:solidFill>
                  <a:schemeClr val="bg1"/>
                </a:solidFill>
                <a:effectLst>
                  <a:outerShdw blurRad="50800" dist="38100" dir="2700000" algn="tl" rotWithShape="0">
                    <a:prstClr val="black">
                      <a:alpha val="40000"/>
                    </a:prstClr>
                  </a:outerShdw>
                </a:effectLst>
              </a:rPr>
              <a:t>Kedar</a:t>
            </a:r>
            <a:r>
              <a:rPr lang="en-US" sz="4400" dirty="0">
                <a:solidFill>
                  <a:schemeClr val="bg1"/>
                </a:solidFill>
                <a:effectLst>
                  <a:outerShdw blurRad="50800" dist="38100" dir="2700000" algn="tl" rotWithShape="0">
                    <a:prstClr val="black">
                      <a:alpha val="40000"/>
                    </a:prstClr>
                  </a:outerShdw>
                </a:effectLst>
              </a:rPr>
              <a:t>,</a:t>
            </a:r>
          </a:p>
          <a:p>
            <a:pPr marL="0" indent="0" algn="ctr">
              <a:buNone/>
            </a:pPr>
            <a:r>
              <a:rPr lang="en-US" sz="4400" dirty="0">
                <a:solidFill>
                  <a:schemeClr val="bg1"/>
                </a:solidFill>
                <a:effectLst>
                  <a:outerShdw blurRad="50800" dist="38100" dir="2700000" algn="tl" rotWithShape="0">
                    <a:prstClr val="black">
                      <a:alpha val="40000"/>
                    </a:prstClr>
                  </a:outerShdw>
                </a:effectLst>
              </a:rPr>
              <a:t>	My whole life lived camping</a:t>
            </a:r>
          </a:p>
          <a:p>
            <a:pPr marL="0" indent="0" algn="ctr">
              <a:buNone/>
            </a:pPr>
            <a:r>
              <a:rPr lang="en-US" sz="4400" dirty="0">
                <a:solidFill>
                  <a:schemeClr val="bg1"/>
                </a:solidFill>
                <a:effectLst>
                  <a:outerShdw blurRad="50800" dist="38100" dir="2700000" algn="tl" rotWithShape="0">
                    <a:prstClr val="black">
                      <a:alpha val="40000"/>
                    </a:prstClr>
                  </a:outerShdw>
                </a:effectLst>
              </a:rPr>
              <a:t>	among quarreling neighbors</a:t>
            </a:r>
          </a:p>
          <a:p>
            <a:pPr marL="0" indent="0" algn="ctr">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r>
              <a:rPr lang="en-US" sz="4400" dirty="0">
                <a:solidFill>
                  <a:schemeClr val="bg1"/>
                </a:solidFill>
                <a:effectLst>
                  <a:outerShdw blurRad="50800" dist="38100" dir="2700000" algn="tl" rotWithShape="0">
                    <a:prstClr val="black">
                      <a:alpha val="40000"/>
                    </a:prstClr>
                  </a:outerShdw>
                </a:effectLst>
              </a:rPr>
              <a:t>- Psalm 120:5-6</a:t>
            </a:r>
          </a:p>
          <a:p>
            <a:pPr marL="0" indent="0" algn="ctr">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2818128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TotalTime>
  <Words>457</Words>
  <Application>Microsoft Macintosh PowerPoint</Application>
  <PresentationFormat>On-screen Show (4:3)</PresentationFormat>
  <Paragraphs>26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Gill Sans MT</vt:lpstr>
      <vt:lpstr>Office Theme</vt:lpstr>
      <vt:lpstr>PowerPoint Presentation</vt:lpstr>
      <vt:lpstr>I’m in trouble. I cry to God,  desperate for an answer:  “Deliver me from the liars, God!  They smile so sweetly but lie through their teeth.” </vt:lpstr>
      <vt:lpstr>Do you know what’s next,  can you see what’s coming,  all you barefaced liars? Pointed arrows and  burning coals will be your reward. </vt:lpstr>
      <vt:lpstr>I’m doomed to live in Meshech,  cursed with a home in Kedar,  My whole life lived camping  among quarreling neighbors. </vt:lpstr>
      <vt:lpstr>I’m all for peace, but the minute  I tell them so, they go to war! </vt:lpstr>
      <vt:lpstr>PowerPoint Presentation</vt:lpstr>
      <vt:lpstr>I. Lies Without Error</vt:lpstr>
      <vt:lpstr>II. Lightning Illuminating The Crossroads</vt:lpstr>
      <vt:lpstr>III. A “NO” IS A “YES”</vt:lpstr>
      <vt:lpstr>Eili Wisel wrote, “A traveler loses his way in a forest; it is dark and he is afraid. Danger lurks behind every tree. A storm shatters the silence. The fool looks at the lightning, the wise man at the road that lies – illuminated- before him.”</vt:lpstr>
      <vt:lpstr> Do you know what’s next, can you see what’s coming, all you barefaced liars? Pointed arrows and burning  coals will be your reward.  </vt:lpstr>
      <vt:lpstr>  “On that Day, there will be a highway all the way from Egypt to Assyria: Assyrians will have free range in Egypt and Egyptians in Assyria. No longer rivals, they’ll worship together, Egyptians and Assyrians! (Isaiah 19:23 The Message)   </vt:lpstr>
      <vt:lpstr>  I’m all for peace, but the minute  I tell them so, they go to war!    </vt:lpstr>
      <vt:lpstr>But Peter and the apostles answered, “We must obey God rather than men. “The God of our fathers raised up Jesus, whom you had put to death by hanging Him on a cross.  </vt:lpstr>
      <vt:lpstr>“He is the one whom God exalted to His right hand as a Prince and a Savior, to grant repentance to Israel, and forgiveness of sins. “And we are witnesses of these things; and so is the Holy Spirit, whom God has given to those who obey Him.” (Acts 5:29-32)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3</cp:revision>
  <dcterms:created xsi:type="dcterms:W3CDTF">2020-05-19T18:53:57Z</dcterms:created>
  <dcterms:modified xsi:type="dcterms:W3CDTF">2020-05-19T19:02:10Z</dcterms:modified>
</cp:coreProperties>
</file>