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6" r:id="rId2"/>
    <p:sldId id="267" r:id="rId3"/>
    <p:sldId id="265" r:id="rId4"/>
    <p:sldId id="268" r:id="rId5"/>
    <p:sldId id="269" r:id="rId6"/>
    <p:sldId id="270" r:id="rId7"/>
    <p:sldId id="257"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63" r:id="rId2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0"/>
    <p:restoredTop sz="94671"/>
  </p:normalViewPr>
  <p:slideViewPr>
    <p:cSldViewPr snapToGrid="0" snapToObjects="1">
      <p:cViewPr varScale="1">
        <p:scale>
          <a:sx n="91" d="100"/>
          <a:sy n="91" d="100"/>
        </p:scale>
        <p:origin x="204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789FA1-6007-2248-822C-A1B93F8BDE54}"/>
              </a:ext>
            </a:extLst>
          </p:cNvPr>
          <p:cNvSpPr>
            <a:spLocks noGrp="1"/>
          </p:cNvSpPr>
          <p:nvPr>
            <p:ph type="dt" sz="half" idx="10"/>
          </p:nvPr>
        </p:nvSpPr>
        <p:spPr/>
        <p:txBody>
          <a:bodyPr/>
          <a:lstStyle>
            <a:lvl1pPr>
              <a:defRPr/>
            </a:lvl1pPr>
          </a:lstStyle>
          <a:p>
            <a:fld id="{54A2212A-D486-AC4D-AE73-DC9372C14724}" type="datetimeFigureOut">
              <a:rPr lang="en-US" altLang="en-US"/>
              <a:pPr/>
              <a:t>5/14/20</a:t>
            </a:fld>
            <a:endParaRPr lang="en-US" altLang="en-US"/>
          </a:p>
        </p:txBody>
      </p:sp>
      <p:sp>
        <p:nvSpPr>
          <p:cNvPr id="5" name="Footer Placeholder 4">
            <a:extLst>
              <a:ext uri="{FF2B5EF4-FFF2-40B4-BE49-F238E27FC236}">
                <a16:creationId xmlns:a16="http://schemas.microsoft.com/office/drawing/2014/main" id="{E1EF20D8-1FDC-4C48-ACEA-1D658E17C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94558EE-A0DC-2245-9D9F-A721EC91005E}"/>
              </a:ext>
            </a:extLst>
          </p:cNvPr>
          <p:cNvSpPr>
            <a:spLocks noGrp="1"/>
          </p:cNvSpPr>
          <p:nvPr>
            <p:ph type="sldNum" sz="quarter" idx="12"/>
          </p:nvPr>
        </p:nvSpPr>
        <p:spPr/>
        <p:txBody>
          <a:bodyPr/>
          <a:lstStyle>
            <a:lvl1pPr>
              <a:defRPr/>
            </a:lvl1pPr>
          </a:lstStyle>
          <a:p>
            <a:fld id="{1DAA010F-2959-BC4B-9A91-4BD6F8081DCA}" type="slidenum">
              <a:rPr lang="en-US" altLang="en-US"/>
              <a:pPr/>
              <a:t>‹#›</a:t>
            </a:fld>
            <a:endParaRPr lang="en-US" altLang="en-US"/>
          </a:p>
        </p:txBody>
      </p:sp>
    </p:spTree>
    <p:extLst>
      <p:ext uri="{BB962C8B-B14F-4D97-AF65-F5344CB8AC3E}">
        <p14:creationId xmlns:p14="http://schemas.microsoft.com/office/powerpoint/2010/main" val="151674799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73656-BF50-5148-82EF-A2730F5F92FA}"/>
              </a:ext>
            </a:extLst>
          </p:cNvPr>
          <p:cNvSpPr>
            <a:spLocks noGrp="1"/>
          </p:cNvSpPr>
          <p:nvPr>
            <p:ph type="dt" sz="half" idx="10"/>
          </p:nvPr>
        </p:nvSpPr>
        <p:spPr/>
        <p:txBody>
          <a:bodyPr/>
          <a:lstStyle>
            <a:lvl1pPr>
              <a:defRPr/>
            </a:lvl1pPr>
          </a:lstStyle>
          <a:p>
            <a:fld id="{DFC954A3-8298-1C47-8CDE-052251ACC22F}" type="datetimeFigureOut">
              <a:rPr lang="en-US" altLang="en-US"/>
              <a:pPr/>
              <a:t>5/14/20</a:t>
            </a:fld>
            <a:endParaRPr lang="en-US" altLang="en-US"/>
          </a:p>
        </p:txBody>
      </p:sp>
      <p:sp>
        <p:nvSpPr>
          <p:cNvPr id="5" name="Footer Placeholder 4">
            <a:extLst>
              <a:ext uri="{FF2B5EF4-FFF2-40B4-BE49-F238E27FC236}">
                <a16:creationId xmlns:a16="http://schemas.microsoft.com/office/drawing/2014/main" id="{34B42FE7-6F08-AA46-A896-01C5F1B81F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4FAD79-9570-CD49-BE1D-329235B55B2C}"/>
              </a:ext>
            </a:extLst>
          </p:cNvPr>
          <p:cNvSpPr>
            <a:spLocks noGrp="1"/>
          </p:cNvSpPr>
          <p:nvPr>
            <p:ph type="sldNum" sz="quarter" idx="12"/>
          </p:nvPr>
        </p:nvSpPr>
        <p:spPr/>
        <p:txBody>
          <a:bodyPr/>
          <a:lstStyle>
            <a:lvl1pPr>
              <a:defRPr/>
            </a:lvl1pPr>
          </a:lstStyle>
          <a:p>
            <a:fld id="{0ECE31DA-546D-EE44-88C2-7CE1E0BC16AB}" type="slidenum">
              <a:rPr lang="en-US" altLang="en-US"/>
              <a:pPr/>
              <a:t>‹#›</a:t>
            </a:fld>
            <a:endParaRPr lang="en-US" altLang="en-US"/>
          </a:p>
        </p:txBody>
      </p:sp>
    </p:spTree>
    <p:extLst>
      <p:ext uri="{BB962C8B-B14F-4D97-AF65-F5344CB8AC3E}">
        <p14:creationId xmlns:p14="http://schemas.microsoft.com/office/powerpoint/2010/main" val="19420167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680695-C913-B542-A26D-0B5A483620F6}"/>
              </a:ext>
            </a:extLst>
          </p:cNvPr>
          <p:cNvSpPr>
            <a:spLocks noGrp="1"/>
          </p:cNvSpPr>
          <p:nvPr>
            <p:ph type="dt" sz="half" idx="10"/>
          </p:nvPr>
        </p:nvSpPr>
        <p:spPr/>
        <p:txBody>
          <a:bodyPr/>
          <a:lstStyle>
            <a:lvl1pPr>
              <a:defRPr/>
            </a:lvl1pPr>
          </a:lstStyle>
          <a:p>
            <a:fld id="{1C5438B1-ADEB-204F-8D08-CA73F789F5E8}" type="datetimeFigureOut">
              <a:rPr lang="en-US" altLang="en-US"/>
              <a:pPr/>
              <a:t>5/14/20</a:t>
            </a:fld>
            <a:endParaRPr lang="en-US" altLang="en-US"/>
          </a:p>
        </p:txBody>
      </p:sp>
      <p:sp>
        <p:nvSpPr>
          <p:cNvPr id="5" name="Footer Placeholder 4">
            <a:extLst>
              <a:ext uri="{FF2B5EF4-FFF2-40B4-BE49-F238E27FC236}">
                <a16:creationId xmlns:a16="http://schemas.microsoft.com/office/drawing/2014/main" id="{39B45025-D4A3-194D-B06A-CD331963F5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9024B66-37A1-F94E-ADF8-09EC36B88299}"/>
              </a:ext>
            </a:extLst>
          </p:cNvPr>
          <p:cNvSpPr>
            <a:spLocks noGrp="1"/>
          </p:cNvSpPr>
          <p:nvPr>
            <p:ph type="sldNum" sz="quarter" idx="12"/>
          </p:nvPr>
        </p:nvSpPr>
        <p:spPr/>
        <p:txBody>
          <a:bodyPr/>
          <a:lstStyle>
            <a:lvl1pPr>
              <a:defRPr/>
            </a:lvl1pPr>
          </a:lstStyle>
          <a:p>
            <a:fld id="{E49DC7E4-9491-374D-AAA3-074708E635FD}" type="slidenum">
              <a:rPr lang="en-US" altLang="en-US"/>
              <a:pPr/>
              <a:t>‹#›</a:t>
            </a:fld>
            <a:endParaRPr lang="en-US" altLang="en-US"/>
          </a:p>
        </p:txBody>
      </p:sp>
    </p:spTree>
    <p:extLst>
      <p:ext uri="{BB962C8B-B14F-4D97-AF65-F5344CB8AC3E}">
        <p14:creationId xmlns:p14="http://schemas.microsoft.com/office/powerpoint/2010/main" val="11420936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8E020B-154B-904C-B883-22DD750B1203}"/>
              </a:ext>
            </a:extLst>
          </p:cNvPr>
          <p:cNvSpPr>
            <a:spLocks noGrp="1"/>
          </p:cNvSpPr>
          <p:nvPr>
            <p:ph type="dt" sz="half" idx="10"/>
          </p:nvPr>
        </p:nvSpPr>
        <p:spPr/>
        <p:txBody>
          <a:bodyPr/>
          <a:lstStyle>
            <a:lvl1pPr>
              <a:defRPr/>
            </a:lvl1pPr>
          </a:lstStyle>
          <a:p>
            <a:fld id="{C31A3736-54ED-2546-B014-E4A73522815C}" type="datetimeFigureOut">
              <a:rPr lang="en-US" altLang="en-US"/>
              <a:pPr/>
              <a:t>5/14/20</a:t>
            </a:fld>
            <a:endParaRPr lang="en-US" altLang="en-US"/>
          </a:p>
        </p:txBody>
      </p:sp>
      <p:sp>
        <p:nvSpPr>
          <p:cNvPr id="5" name="Footer Placeholder 4">
            <a:extLst>
              <a:ext uri="{FF2B5EF4-FFF2-40B4-BE49-F238E27FC236}">
                <a16:creationId xmlns:a16="http://schemas.microsoft.com/office/drawing/2014/main" id="{116046A7-3D62-3F4B-B39D-384D73DC86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2A38771-56B7-D241-8EA9-560F4991FCBB}"/>
              </a:ext>
            </a:extLst>
          </p:cNvPr>
          <p:cNvSpPr>
            <a:spLocks noGrp="1"/>
          </p:cNvSpPr>
          <p:nvPr>
            <p:ph type="sldNum" sz="quarter" idx="12"/>
          </p:nvPr>
        </p:nvSpPr>
        <p:spPr/>
        <p:txBody>
          <a:bodyPr/>
          <a:lstStyle>
            <a:lvl1pPr>
              <a:defRPr/>
            </a:lvl1pPr>
          </a:lstStyle>
          <a:p>
            <a:fld id="{F97AB0AF-D6CF-AE41-85F1-0B463816DEA1}" type="slidenum">
              <a:rPr lang="en-US" altLang="en-US"/>
              <a:pPr/>
              <a:t>‹#›</a:t>
            </a:fld>
            <a:endParaRPr lang="en-US" altLang="en-US"/>
          </a:p>
        </p:txBody>
      </p:sp>
    </p:spTree>
    <p:extLst>
      <p:ext uri="{BB962C8B-B14F-4D97-AF65-F5344CB8AC3E}">
        <p14:creationId xmlns:p14="http://schemas.microsoft.com/office/powerpoint/2010/main" val="24728986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18DF3B-3973-824D-A7BD-BCD9751A97F7}"/>
              </a:ext>
            </a:extLst>
          </p:cNvPr>
          <p:cNvSpPr>
            <a:spLocks noGrp="1"/>
          </p:cNvSpPr>
          <p:nvPr>
            <p:ph type="dt" sz="half" idx="10"/>
          </p:nvPr>
        </p:nvSpPr>
        <p:spPr/>
        <p:txBody>
          <a:bodyPr/>
          <a:lstStyle>
            <a:lvl1pPr>
              <a:defRPr/>
            </a:lvl1pPr>
          </a:lstStyle>
          <a:p>
            <a:fld id="{C4C86FDB-9B75-064E-B4AB-B618303028C5}" type="datetimeFigureOut">
              <a:rPr lang="en-US" altLang="en-US"/>
              <a:pPr/>
              <a:t>5/14/20</a:t>
            </a:fld>
            <a:endParaRPr lang="en-US" altLang="en-US"/>
          </a:p>
        </p:txBody>
      </p:sp>
      <p:sp>
        <p:nvSpPr>
          <p:cNvPr id="5" name="Footer Placeholder 4">
            <a:extLst>
              <a:ext uri="{FF2B5EF4-FFF2-40B4-BE49-F238E27FC236}">
                <a16:creationId xmlns:a16="http://schemas.microsoft.com/office/drawing/2014/main" id="{218391F3-A366-284B-82CA-35B09F524D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C411B6-C663-614F-BF83-BB6FDFB6B5D4}"/>
              </a:ext>
            </a:extLst>
          </p:cNvPr>
          <p:cNvSpPr>
            <a:spLocks noGrp="1"/>
          </p:cNvSpPr>
          <p:nvPr>
            <p:ph type="sldNum" sz="quarter" idx="12"/>
          </p:nvPr>
        </p:nvSpPr>
        <p:spPr/>
        <p:txBody>
          <a:bodyPr/>
          <a:lstStyle>
            <a:lvl1pPr>
              <a:defRPr/>
            </a:lvl1pPr>
          </a:lstStyle>
          <a:p>
            <a:fld id="{72DEB839-4A7F-E644-98DF-34B5758F4A42}" type="slidenum">
              <a:rPr lang="en-US" altLang="en-US"/>
              <a:pPr/>
              <a:t>‹#›</a:t>
            </a:fld>
            <a:endParaRPr lang="en-US" altLang="en-US"/>
          </a:p>
        </p:txBody>
      </p:sp>
    </p:spTree>
    <p:extLst>
      <p:ext uri="{BB962C8B-B14F-4D97-AF65-F5344CB8AC3E}">
        <p14:creationId xmlns:p14="http://schemas.microsoft.com/office/powerpoint/2010/main" val="19585814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78F9957-C7B1-4447-A7E5-EE72228B02EA}"/>
              </a:ext>
            </a:extLst>
          </p:cNvPr>
          <p:cNvSpPr>
            <a:spLocks noGrp="1"/>
          </p:cNvSpPr>
          <p:nvPr>
            <p:ph type="dt" sz="half" idx="10"/>
          </p:nvPr>
        </p:nvSpPr>
        <p:spPr/>
        <p:txBody>
          <a:bodyPr/>
          <a:lstStyle>
            <a:lvl1pPr>
              <a:defRPr/>
            </a:lvl1pPr>
          </a:lstStyle>
          <a:p>
            <a:fld id="{0234D101-78C8-8543-BD42-18C3814BEA93}" type="datetimeFigureOut">
              <a:rPr lang="en-US" altLang="en-US"/>
              <a:pPr/>
              <a:t>5/14/20</a:t>
            </a:fld>
            <a:endParaRPr lang="en-US" altLang="en-US"/>
          </a:p>
        </p:txBody>
      </p:sp>
      <p:sp>
        <p:nvSpPr>
          <p:cNvPr id="6" name="Footer Placeholder 4">
            <a:extLst>
              <a:ext uri="{FF2B5EF4-FFF2-40B4-BE49-F238E27FC236}">
                <a16:creationId xmlns:a16="http://schemas.microsoft.com/office/drawing/2014/main" id="{90958B15-F6B6-9943-A05E-81353D82D1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C1694D-B0BA-1D46-81EC-3405DFC1C3FC}"/>
              </a:ext>
            </a:extLst>
          </p:cNvPr>
          <p:cNvSpPr>
            <a:spLocks noGrp="1"/>
          </p:cNvSpPr>
          <p:nvPr>
            <p:ph type="sldNum" sz="quarter" idx="12"/>
          </p:nvPr>
        </p:nvSpPr>
        <p:spPr/>
        <p:txBody>
          <a:bodyPr/>
          <a:lstStyle>
            <a:lvl1pPr>
              <a:defRPr/>
            </a:lvl1pPr>
          </a:lstStyle>
          <a:p>
            <a:fld id="{A4CBC37B-8C83-3347-9774-11EFEA233D45}" type="slidenum">
              <a:rPr lang="en-US" altLang="en-US"/>
              <a:pPr/>
              <a:t>‹#›</a:t>
            </a:fld>
            <a:endParaRPr lang="en-US" altLang="en-US"/>
          </a:p>
        </p:txBody>
      </p:sp>
    </p:spTree>
    <p:extLst>
      <p:ext uri="{BB962C8B-B14F-4D97-AF65-F5344CB8AC3E}">
        <p14:creationId xmlns:p14="http://schemas.microsoft.com/office/powerpoint/2010/main" val="78760408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A876079-B112-D443-8397-D5FB8A2C47AF}"/>
              </a:ext>
            </a:extLst>
          </p:cNvPr>
          <p:cNvSpPr>
            <a:spLocks noGrp="1"/>
          </p:cNvSpPr>
          <p:nvPr>
            <p:ph type="dt" sz="half" idx="10"/>
          </p:nvPr>
        </p:nvSpPr>
        <p:spPr/>
        <p:txBody>
          <a:bodyPr/>
          <a:lstStyle>
            <a:lvl1pPr>
              <a:defRPr/>
            </a:lvl1pPr>
          </a:lstStyle>
          <a:p>
            <a:fld id="{A48589B7-8CDB-CD47-8370-97A0661A9ECE}" type="datetimeFigureOut">
              <a:rPr lang="en-US" altLang="en-US"/>
              <a:pPr/>
              <a:t>5/14/20</a:t>
            </a:fld>
            <a:endParaRPr lang="en-US" altLang="en-US"/>
          </a:p>
        </p:txBody>
      </p:sp>
      <p:sp>
        <p:nvSpPr>
          <p:cNvPr id="8" name="Footer Placeholder 4">
            <a:extLst>
              <a:ext uri="{FF2B5EF4-FFF2-40B4-BE49-F238E27FC236}">
                <a16:creationId xmlns:a16="http://schemas.microsoft.com/office/drawing/2014/main" id="{BFC828C6-3F6E-0D4D-B9C1-12F2EC4FB11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3DD9937-23BE-C94A-A8B4-6EEF787A4B0A}"/>
              </a:ext>
            </a:extLst>
          </p:cNvPr>
          <p:cNvSpPr>
            <a:spLocks noGrp="1"/>
          </p:cNvSpPr>
          <p:nvPr>
            <p:ph type="sldNum" sz="quarter" idx="12"/>
          </p:nvPr>
        </p:nvSpPr>
        <p:spPr/>
        <p:txBody>
          <a:bodyPr/>
          <a:lstStyle>
            <a:lvl1pPr>
              <a:defRPr/>
            </a:lvl1pPr>
          </a:lstStyle>
          <a:p>
            <a:fld id="{17DB34FD-B84B-0B4D-8D0B-EB6C0C6DF4ED}" type="slidenum">
              <a:rPr lang="en-US" altLang="en-US"/>
              <a:pPr/>
              <a:t>‹#›</a:t>
            </a:fld>
            <a:endParaRPr lang="en-US" altLang="en-US"/>
          </a:p>
        </p:txBody>
      </p:sp>
    </p:spTree>
    <p:extLst>
      <p:ext uri="{BB962C8B-B14F-4D97-AF65-F5344CB8AC3E}">
        <p14:creationId xmlns:p14="http://schemas.microsoft.com/office/powerpoint/2010/main" val="2536027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3AEB213-D2CC-EC4C-8D84-25364841DCA1}"/>
              </a:ext>
            </a:extLst>
          </p:cNvPr>
          <p:cNvSpPr>
            <a:spLocks noGrp="1"/>
          </p:cNvSpPr>
          <p:nvPr>
            <p:ph type="dt" sz="half" idx="10"/>
          </p:nvPr>
        </p:nvSpPr>
        <p:spPr/>
        <p:txBody>
          <a:bodyPr/>
          <a:lstStyle>
            <a:lvl1pPr>
              <a:defRPr/>
            </a:lvl1pPr>
          </a:lstStyle>
          <a:p>
            <a:fld id="{5030CA33-D725-894B-A9CD-9560F879CF93}" type="datetimeFigureOut">
              <a:rPr lang="en-US" altLang="en-US"/>
              <a:pPr/>
              <a:t>5/14/20</a:t>
            </a:fld>
            <a:endParaRPr lang="en-US" altLang="en-US"/>
          </a:p>
        </p:txBody>
      </p:sp>
      <p:sp>
        <p:nvSpPr>
          <p:cNvPr id="4" name="Footer Placeholder 4">
            <a:extLst>
              <a:ext uri="{FF2B5EF4-FFF2-40B4-BE49-F238E27FC236}">
                <a16:creationId xmlns:a16="http://schemas.microsoft.com/office/drawing/2014/main" id="{F1A4C692-6410-4B41-8019-B8D04333B16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BE4598A-0C6D-3141-98FF-7FD4628DA4F7}"/>
              </a:ext>
            </a:extLst>
          </p:cNvPr>
          <p:cNvSpPr>
            <a:spLocks noGrp="1"/>
          </p:cNvSpPr>
          <p:nvPr>
            <p:ph type="sldNum" sz="quarter" idx="12"/>
          </p:nvPr>
        </p:nvSpPr>
        <p:spPr/>
        <p:txBody>
          <a:bodyPr/>
          <a:lstStyle>
            <a:lvl1pPr>
              <a:defRPr/>
            </a:lvl1pPr>
          </a:lstStyle>
          <a:p>
            <a:fld id="{19A1A007-FC36-5B4F-9FF5-42F6133D18DC}" type="slidenum">
              <a:rPr lang="en-US" altLang="en-US"/>
              <a:pPr/>
              <a:t>‹#›</a:t>
            </a:fld>
            <a:endParaRPr lang="en-US" altLang="en-US"/>
          </a:p>
        </p:txBody>
      </p:sp>
    </p:spTree>
    <p:extLst>
      <p:ext uri="{BB962C8B-B14F-4D97-AF65-F5344CB8AC3E}">
        <p14:creationId xmlns:p14="http://schemas.microsoft.com/office/powerpoint/2010/main" val="365764290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CD1F752-FAFC-F24B-8FEA-E7121A2B2A48}"/>
              </a:ext>
            </a:extLst>
          </p:cNvPr>
          <p:cNvSpPr>
            <a:spLocks noGrp="1"/>
          </p:cNvSpPr>
          <p:nvPr>
            <p:ph type="dt" sz="half" idx="10"/>
          </p:nvPr>
        </p:nvSpPr>
        <p:spPr/>
        <p:txBody>
          <a:bodyPr/>
          <a:lstStyle>
            <a:lvl1pPr>
              <a:defRPr/>
            </a:lvl1pPr>
          </a:lstStyle>
          <a:p>
            <a:fld id="{36859E8A-D9BB-144D-BA40-FF8440CE247E}" type="datetimeFigureOut">
              <a:rPr lang="en-US" altLang="en-US"/>
              <a:pPr/>
              <a:t>5/14/20</a:t>
            </a:fld>
            <a:endParaRPr lang="en-US" altLang="en-US"/>
          </a:p>
        </p:txBody>
      </p:sp>
      <p:sp>
        <p:nvSpPr>
          <p:cNvPr id="3" name="Footer Placeholder 4">
            <a:extLst>
              <a:ext uri="{FF2B5EF4-FFF2-40B4-BE49-F238E27FC236}">
                <a16:creationId xmlns:a16="http://schemas.microsoft.com/office/drawing/2014/main" id="{B59156CE-B2BB-CA48-8659-F9CD43BC72A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CFEF9A-CD27-AA4B-BBFB-DE95526ECA28}"/>
              </a:ext>
            </a:extLst>
          </p:cNvPr>
          <p:cNvSpPr>
            <a:spLocks noGrp="1"/>
          </p:cNvSpPr>
          <p:nvPr>
            <p:ph type="sldNum" sz="quarter" idx="12"/>
          </p:nvPr>
        </p:nvSpPr>
        <p:spPr/>
        <p:txBody>
          <a:bodyPr/>
          <a:lstStyle>
            <a:lvl1pPr>
              <a:defRPr/>
            </a:lvl1pPr>
          </a:lstStyle>
          <a:p>
            <a:fld id="{2B3F7997-0907-0E49-930E-C909EA6DE048}" type="slidenum">
              <a:rPr lang="en-US" altLang="en-US"/>
              <a:pPr/>
              <a:t>‹#›</a:t>
            </a:fld>
            <a:endParaRPr lang="en-US" altLang="en-US"/>
          </a:p>
        </p:txBody>
      </p:sp>
    </p:spTree>
    <p:extLst>
      <p:ext uri="{BB962C8B-B14F-4D97-AF65-F5344CB8AC3E}">
        <p14:creationId xmlns:p14="http://schemas.microsoft.com/office/powerpoint/2010/main" val="10054402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D0214B2-E38E-CC40-A056-6486FEBD085D}"/>
              </a:ext>
            </a:extLst>
          </p:cNvPr>
          <p:cNvSpPr>
            <a:spLocks noGrp="1"/>
          </p:cNvSpPr>
          <p:nvPr>
            <p:ph type="dt" sz="half" idx="10"/>
          </p:nvPr>
        </p:nvSpPr>
        <p:spPr/>
        <p:txBody>
          <a:bodyPr/>
          <a:lstStyle>
            <a:lvl1pPr>
              <a:defRPr/>
            </a:lvl1pPr>
          </a:lstStyle>
          <a:p>
            <a:fld id="{D45E8F6C-638C-B944-BDAC-49315F5C5284}" type="datetimeFigureOut">
              <a:rPr lang="en-US" altLang="en-US"/>
              <a:pPr/>
              <a:t>5/14/20</a:t>
            </a:fld>
            <a:endParaRPr lang="en-US" altLang="en-US"/>
          </a:p>
        </p:txBody>
      </p:sp>
      <p:sp>
        <p:nvSpPr>
          <p:cNvPr id="6" name="Footer Placeholder 4">
            <a:extLst>
              <a:ext uri="{FF2B5EF4-FFF2-40B4-BE49-F238E27FC236}">
                <a16:creationId xmlns:a16="http://schemas.microsoft.com/office/drawing/2014/main" id="{2B02A419-0E1F-764C-B77B-F08F13FCD7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2C4EFF9-29BB-134E-81FB-EC9FD1B90C72}"/>
              </a:ext>
            </a:extLst>
          </p:cNvPr>
          <p:cNvSpPr>
            <a:spLocks noGrp="1"/>
          </p:cNvSpPr>
          <p:nvPr>
            <p:ph type="sldNum" sz="quarter" idx="12"/>
          </p:nvPr>
        </p:nvSpPr>
        <p:spPr/>
        <p:txBody>
          <a:bodyPr/>
          <a:lstStyle>
            <a:lvl1pPr>
              <a:defRPr/>
            </a:lvl1pPr>
          </a:lstStyle>
          <a:p>
            <a:fld id="{72CEC24E-0F90-4F4E-877D-B5218E9406E7}" type="slidenum">
              <a:rPr lang="en-US" altLang="en-US"/>
              <a:pPr/>
              <a:t>‹#›</a:t>
            </a:fld>
            <a:endParaRPr lang="en-US" altLang="en-US"/>
          </a:p>
        </p:txBody>
      </p:sp>
    </p:spTree>
    <p:extLst>
      <p:ext uri="{BB962C8B-B14F-4D97-AF65-F5344CB8AC3E}">
        <p14:creationId xmlns:p14="http://schemas.microsoft.com/office/powerpoint/2010/main" val="423825151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EA97711-FD8A-804D-8EEC-1D9C0E1EE9B4}"/>
              </a:ext>
            </a:extLst>
          </p:cNvPr>
          <p:cNvSpPr>
            <a:spLocks noGrp="1"/>
          </p:cNvSpPr>
          <p:nvPr>
            <p:ph type="dt" sz="half" idx="10"/>
          </p:nvPr>
        </p:nvSpPr>
        <p:spPr/>
        <p:txBody>
          <a:bodyPr/>
          <a:lstStyle>
            <a:lvl1pPr>
              <a:defRPr/>
            </a:lvl1pPr>
          </a:lstStyle>
          <a:p>
            <a:fld id="{BA45D16E-17ED-BE45-97A5-0ACA87D8811A}" type="datetimeFigureOut">
              <a:rPr lang="en-US" altLang="en-US"/>
              <a:pPr/>
              <a:t>5/14/20</a:t>
            </a:fld>
            <a:endParaRPr lang="en-US" altLang="en-US"/>
          </a:p>
        </p:txBody>
      </p:sp>
      <p:sp>
        <p:nvSpPr>
          <p:cNvPr id="6" name="Footer Placeholder 4">
            <a:extLst>
              <a:ext uri="{FF2B5EF4-FFF2-40B4-BE49-F238E27FC236}">
                <a16:creationId xmlns:a16="http://schemas.microsoft.com/office/drawing/2014/main" id="{181228C7-FFEB-C844-85B1-52B51CB869F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A893538-9722-C041-A1CF-EEC35F2E5A00}"/>
              </a:ext>
            </a:extLst>
          </p:cNvPr>
          <p:cNvSpPr>
            <a:spLocks noGrp="1"/>
          </p:cNvSpPr>
          <p:nvPr>
            <p:ph type="sldNum" sz="quarter" idx="12"/>
          </p:nvPr>
        </p:nvSpPr>
        <p:spPr/>
        <p:txBody>
          <a:bodyPr/>
          <a:lstStyle>
            <a:lvl1pPr>
              <a:defRPr/>
            </a:lvl1pPr>
          </a:lstStyle>
          <a:p>
            <a:fld id="{15D7BCDB-BF8C-7144-9C9D-873DBB72D525}" type="slidenum">
              <a:rPr lang="en-US" altLang="en-US"/>
              <a:pPr/>
              <a:t>‹#›</a:t>
            </a:fld>
            <a:endParaRPr lang="en-US" altLang="en-US"/>
          </a:p>
        </p:txBody>
      </p:sp>
    </p:spTree>
    <p:extLst>
      <p:ext uri="{BB962C8B-B14F-4D97-AF65-F5344CB8AC3E}">
        <p14:creationId xmlns:p14="http://schemas.microsoft.com/office/powerpoint/2010/main" val="6523598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0B03AB-0857-4E43-B9CF-DA822077141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AFD2937-53D1-3946-8D15-5F8EAF4130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B7C3EAB-9C4B-5449-91FE-D8BF6CDAEF0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40B93D0-AB6C-2C47-8599-6EC54437ECA8}" type="datetimeFigureOut">
              <a:rPr lang="en-US" altLang="en-US"/>
              <a:pPr/>
              <a:t>5/14/20</a:t>
            </a:fld>
            <a:endParaRPr lang="en-US" altLang="en-US"/>
          </a:p>
        </p:txBody>
      </p:sp>
      <p:sp>
        <p:nvSpPr>
          <p:cNvPr id="5" name="Footer Placeholder 4">
            <a:extLst>
              <a:ext uri="{FF2B5EF4-FFF2-40B4-BE49-F238E27FC236}">
                <a16:creationId xmlns:a16="http://schemas.microsoft.com/office/drawing/2014/main" id="{144066BA-8474-A642-9533-BF17C0A7B1A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5A3176D-D854-0448-B3BB-79D3E82656C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2F72A72-E5FD-3340-99AF-0E9B5C77EAF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xStyles>
    <p:titleStyle>
      <a:lvl1pPr algn="ctr" defTabSz="457200" rtl="0" fontAlgn="base">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3C967A-F73E-2046-BCB4-06FD6DB6E882}"/>
              </a:ext>
            </a:extLst>
          </p:cNvPr>
          <p:cNvPicPr>
            <a:picLocks noChangeAspect="1"/>
          </p:cNvPicPr>
          <p:nvPr/>
        </p:nvPicPr>
        <p:blipFill>
          <a:blip r:embed="rId2"/>
          <a:stretch>
            <a:fillRect/>
          </a:stretch>
        </p:blipFill>
        <p:spPr>
          <a:xfrm>
            <a:off x="-1636541" y="0"/>
            <a:ext cx="12192000" cy="6858000"/>
          </a:xfrm>
          <a:prstGeom prst="rect">
            <a:avLst/>
          </a:prstGeom>
        </p:spPr>
      </p:pic>
    </p:spTree>
    <p:extLst>
      <p:ext uri="{BB962C8B-B14F-4D97-AF65-F5344CB8AC3E}">
        <p14:creationId xmlns:p14="http://schemas.microsoft.com/office/powerpoint/2010/main" val="76500640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dirty="0">
                <a:solidFill>
                  <a:schemeClr val="bg1"/>
                </a:solidFill>
                <a:effectLst>
                  <a:outerShdw blurRad="50800" dist="38100" dir="2700000" algn="tl" rotWithShape="0">
                    <a:prstClr val="black">
                      <a:alpha val="40000"/>
                    </a:prstClr>
                  </a:outerShdw>
                </a:effectLst>
              </a:rPr>
              <a:t>And indeed if they had been thinking of that country from which they went out, they would have had opportunity to return. But as it is, they desire a better country, that is, a heavenly one. Therefore God is not ashamed to be called their God; for He has prepared a city for them. </a:t>
            </a:r>
            <a:br>
              <a:rPr lang="en-US" dirty="0">
                <a:solidFill>
                  <a:schemeClr val="bg1"/>
                </a:solidFill>
                <a:effectLst>
                  <a:outerShdw blurRad="50800" dist="38100" dir="2700000" algn="tl" rotWithShape="0">
                    <a:prstClr val="black">
                      <a:alpha val="40000"/>
                    </a:prstClr>
                  </a:outerShdw>
                </a:effectLst>
              </a:rPr>
            </a:br>
            <a:r>
              <a:rPr lang="en-US" dirty="0">
                <a:solidFill>
                  <a:schemeClr val="bg1"/>
                </a:solidFill>
                <a:effectLst>
                  <a:outerShdw blurRad="50800" dist="38100" dir="2700000" algn="tl" rotWithShape="0">
                    <a:prstClr val="black">
                      <a:alpha val="40000"/>
                    </a:prstClr>
                  </a:outerShdw>
                </a:effectLst>
              </a:rPr>
              <a:t>(Hebrews 11:13-16)</a:t>
            </a:r>
          </a:p>
        </p:txBody>
      </p:sp>
    </p:spTree>
    <p:extLst>
      <p:ext uri="{BB962C8B-B14F-4D97-AF65-F5344CB8AC3E}">
        <p14:creationId xmlns:p14="http://schemas.microsoft.com/office/powerpoint/2010/main" val="22348790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Thomas said to Him, “Lord, we do not know where You are going, how do we know the way?” Jesus said to him, </a:t>
            </a:r>
            <a:r>
              <a:rPr lang="en-US" sz="5400" u="sng" dirty="0">
                <a:solidFill>
                  <a:schemeClr val="bg1"/>
                </a:solidFill>
                <a:effectLst>
                  <a:outerShdw blurRad="50800" dist="38100" dir="2700000" algn="tl" rotWithShape="0">
                    <a:prstClr val="black">
                      <a:alpha val="40000"/>
                    </a:prstClr>
                  </a:outerShdw>
                </a:effectLst>
              </a:rPr>
              <a:t>“I am the way, and the truth, and the life; no one comes to the Father but through Me. </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(John 14:5-6)</a:t>
            </a:r>
          </a:p>
        </p:txBody>
      </p:sp>
    </p:spTree>
    <p:extLst>
      <p:ext uri="{BB962C8B-B14F-4D97-AF65-F5344CB8AC3E}">
        <p14:creationId xmlns:p14="http://schemas.microsoft.com/office/powerpoint/2010/main" val="14319109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Do you see what this means—all these pioneers who blazed the way, all these veterans cheering us on? It means we’d better get on with it. Strip down, start running—and never quit! </a:t>
            </a:r>
          </a:p>
        </p:txBody>
      </p:sp>
    </p:spTree>
    <p:extLst>
      <p:ext uri="{BB962C8B-B14F-4D97-AF65-F5344CB8AC3E}">
        <p14:creationId xmlns:p14="http://schemas.microsoft.com/office/powerpoint/2010/main" val="139214183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No extra spiritual fat, no parasitic sins. Keep your eyes on Jesus, who both began and finished this race we’re in. (Hebrews 12:1-2 The Message)</a:t>
            </a:r>
          </a:p>
        </p:txBody>
      </p:sp>
    </p:spTree>
    <p:extLst>
      <p:ext uri="{BB962C8B-B14F-4D97-AF65-F5344CB8AC3E}">
        <p14:creationId xmlns:p14="http://schemas.microsoft.com/office/powerpoint/2010/main" val="247660883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solidFill>
            <a:schemeClr val="tx1">
              <a:alpha val="45000"/>
            </a:schemeClr>
          </a:solidFill>
        </p:spPr>
        <p:txBody>
          <a:bodyPr/>
          <a:lstStyle/>
          <a:p>
            <a:r>
              <a:rPr lang="en-US" sz="7200" dirty="0">
                <a:solidFill>
                  <a:schemeClr val="bg1"/>
                </a:solidFill>
                <a:effectLst>
                  <a:outerShdw blurRad="50800" dist="38100" dir="2700000" algn="tl" rotWithShape="0">
                    <a:prstClr val="black">
                      <a:alpha val="40000"/>
                    </a:prstClr>
                  </a:outerShdw>
                </a:effectLst>
              </a:rPr>
              <a:t>II. </a:t>
            </a:r>
            <a:r>
              <a:rPr lang="en-US" sz="6000" dirty="0">
                <a:solidFill>
                  <a:schemeClr val="bg1"/>
                </a:solidFill>
                <a:effectLst>
                  <a:outerShdw blurRad="50800" dist="38100" dir="2700000" algn="tl" rotWithShape="0">
                    <a:prstClr val="black">
                      <a:alpha val="40000"/>
                    </a:prstClr>
                  </a:outerShdw>
                </a:effectLst>
              </a:rPr>
              <a:t>The Songs Of Ascents</a:t>
            </a:r>
            <a:endParaRPr lang="en-US" sz="7200" dirty="0">
              <a:solidFill>
                <a:schemeClr val="bg1"/>
              </a:solidFill>
              <a:effectLst>
                <a:outerShdw blurRad="50800" dist="38100" dir="2700000" algn="tl" rotWithShape="0">
                  <a:prstClr val="black">
                    <a:alpha val="40000"/>
                  </a:prstClr>
                </a:outerShdw>
              </a:effectLst>
            </a:endParaRPr>
          </a:p>
        </p:txBody>
      </p:sp>
      <p:sp>
        <p:nvSpPr>
          <p:cNvPr id="3" name="Content Placeholder 2">
            <a:extLst>
              <a:ext uri="{FF2B5EF4-FFF2-40B4-BE49-F238E27FC236}">
                <a16:creationId xmlns:a16="http://schemas.microsoft.com/office/drawing/2014/main" id="{FD49305D-56A9-354C-81DD-7D39BE87422D}"/>
              </a:ext>
            </a:extLst>
          </p:cNvPr>
          <p:cNvSpPr>
            <a:spLocks noGrp="1"/>
          </p:cNvSpPr>
          <p:nvPr>
            <p:ph idx="1"/>
          </p:nvPr>
        </p:nvSpPr>
        <p:spPr>
          <a:xfrm>
            <a:off x="457200" y="1600200"/>
            <a:ext cx="8229600" cy="4983162"/>
          </a:xfrm>
          <a:solidFill>
            <a:schemeClr val="tx1">
              <a:alpha val="45000"/>
            </a:schemeClr>
          </a:solidFill>
        </p:spPr>
        <p:txBody>
          <a:bodyPr/>
          <a:lstStyle/>
          <a:p>
            <a:pPr marL="0" indent="0">
              <a:buNone/>
            </a:pPr>
            <a:r>
              <a:rPr lang="en-US" sz="5400" dirty="0">
                <a:solidFill>
                  <a:schemeClr val="bg1"/>
                </a:solidFill>
                <a:effectLst>
                  <a:outerShdw blurRad="50800" dist="38100" dir="2700000" algn="tl" rotWithShape="0">
                    <a:prstClr val="black">
                      <a:alpha val="40000"/>
                    </a:prstClr>
                  </a:outerShdw>
                </a:effectLst>
              </a:rPr>
              <a:t>Psalms 120-134</a:t>
            </a:r>
          </a:p>
          <a:p>
            <a:pPr marL="0" indent="0">
              <a:buNone/>
            </a:pPr>
            <a:endParaRPr lang="en-US" sz="4400" dirty="0">
              <a:solidFill>
                <a:schemeClr val="bg1"/>
              </a:solidFill>
              <a:effectLst>
                <a:outerShdw blurRad="50800" dist="38100" dir="2700000" algn="tl" rotWithShape="0">
                  <a:prstClr val="black">
                    <a:alpha val="40000"/>
                  </a:prstClr>
                </a:outerShdw>
              </a:effectLst>
            </a:endParaRPr>
          </a:p>
          <a:p>
            <a:pPr marL="0" indent="0">
              <a:buNone/>
            </a:pPr>
            <a:endParaRPr lang="en-US" sz="4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8793799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I press on toward the goal for the prize of the upward call of God in Christ Jesus. (Philippians 3:14)</a:t>
            </a:r>
          </a:p>
        </p:txBody>
      </p:sp>
    </p:spTree>
    <p:extLst>
      <p:ext uri="{BB962C8B-B14F-4D97-AF65-F5344CB8AC3E}">
        <p14:creationId xmlns:p14="http://schemas.microsoft.com/office/powerpoint/2010/main" val="379334841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the goal, where God is beckoning us onward—to Jesus. (Philippians 3:14 The Message)</a:t>
            </a:r>
          </a:p>
        </p:txBody>
      </p:sp>
    </p:spTree>
    <p:extLst>
      <p:ext uri="{BB962C8B-B14F-4D97-AF65-F5344CB8AC3E}">
        <p14:creationId xmlns:p14="http://schemas.microsoft.com/office/powerpoint/2010/main" val="377409713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solidFill>
            <a:schemeClr val="tx1">
              <a:alpha val="45000"/>
            </a:schemeClr>
          </a:solidFill>
        </p:spPr>
        <p:txBody>
          <a:bodyPr/>
          <a:lstStyle/>
          <a:p>
            <a:r>
              <a:rPr lang="en-US" sz="7200" dirty="0">
                <a:solidFill>
                  <a:schemeClr val="bg1"/>
                </a:solidFill>
                <a:effectLst>
                  <a:outerShdw blurRad="50800" dist="38100" dir="2700000" algn="tl" rotWithShape="0">
                    <a:prstClr val="black">
                      <a:alpha val="40000"/>
                    </a:prstClr>
                  </a:outerShdw>
                </a:effectLst>
              </a:rPr>
              <a:t>III. </a:t>
            </a:r>
            <a:r>
              <a:rPr lang="en-US" sz="6000" dirty="0">
                <a:solidFill>
                  <a:schemeClr val="bg1"/>
                </a:solidFill>
                <a:effectLst>
                  <a:outerShdw blurRad="50800" dist="38100" dir="2700000" algn="tl" rotWithShape="0">
                    <a:prstClr val="black">
                      <a:alpha val="40000"/>
                    </a:prstClr>
                  </a:outerShdw>
                </a:effectLst>
              </a:rPr>
              <a:t>The In Between Times</a:t>
            </a:r>
            <a:endParaRPr lang="en-US" sz="7200" dirty="0">
              <a:solidFill>
                <a:schemeClr val="bg1"/>
              </a:solidFill>
              <a:effectLst>
                <a:outerShdw blurRad="50800" dist="38100" dir="2700000" algn="tl" rotWithShape="0">
                  <a:prstClr val="black">
                    <a:alpha val="40000"/>
                  </a:prstClr>
                </a:outerShdw>
              </a:effectLst>
            </a:endParaRPr>
          </a:p>
        </p:txBody>
      </p:sp>
      <p:sp>
        <p:nvSpPr>
          <p:cNvPr id="3" name="Content Placeholder 2">
            <a:extLst>
              <a:ext uri="{FF2B5EF4-FFF2-40B4-BE49-F238E27FC236}">
                <a16:creationId xmlns:a16="http://schemas.microsoft.com/office/drawing/2014/main" id="{FD49305D-56A9-354C-81DD-7D39BE87422D}"/>
              </a:ext>
            </a:extLst>
          </p:cNvPr>
          <p:cNvSpPr>
            <a:spLocks noGrp="1"/>
          </p:cNvSpPr>
          <p:nvPr>
            <p:ph idx="1"/>
          </p:nvPr>
        </p:nvSpPr>
        <p:spPr>
          <a:xfrm>
            <a:off x="457200" y="1600200"/>
            <a:ext cx="8229600" cy="4983162"/>
          </a:xfrm>
          <a:solidFill>
            <a:schemeClr val="tx1">
              <a:alpha val="45000"/>
            </a:schemeClr>
          </a:solidFill>
        </p:spPr>
        <p:txBody>
          <a:bodyPr/>
          <a:lstStyle/>
          <a:p>
            <a:pPr marL="0" indent="0" algn="ctr">
              <a:buNone/>
            </a:pPr>
            <a:r>
              <a:rPr lang="en-US" sz="4400" dirty="0">
                <a:solidFill>
                  <a:schemeClr val="bg1"/>
                </a:solidFill>
                <a:effectLst>
                  <a:outerShdw blurRad="50800" dist="38100" dir="2700000" algn="tl" rotWithShape="0">
                    <a:prstClr val="black">
                      <a:alpha val="40000"/>
                    </a:prstClr>
                  </a:outerShdw>
                </a:effectLst>
              </a:rPr>
              <a:t>And many peoples will come and say, “Come, let us go up to the mountain of the Lord, To the house of the God of Jacob; That He may teach us concerning His ways</a:t>
            </a:r>
          </a:p>
          <a:p>
            <a:pPr marL="0" indent="0" algn="ctr">
              <a:buNone/>
            </a:pPr>
            <a:r>
              <a:rPr lang="en-US" sz="4400" dirty="0">
                <a:solidFill>
                  <a:schemeClr val="bg1"/>
                </a:solidFill>
                <a:effectLst>
                  <a:outerShdw blurRad="50800" dist="38100" dir="2700000" algn="tl" rotWithShape="0">
                    <a:prstClr val="black">
                      <a:alpha val="40000"/>
                    </a:prstClr>
                  </a:outerShdw>
                </a:effectLst>
              </a:rPr>
              <a:t>And that we may walk in His paths.”... (Isaiah 2:3)</a:t>
            </a:r>
          </a:p>
          <a:p>
            <a:pPr marL="0" indent="0">
              <a:buNone/>
            </a:pPr>
            <a:endParaRPr lang="en-US" sz="4400" dirty="0">
              <a:solidFill>
                <a:schemeClr val="bg1"/>
              </a:solidFill>
              <a:effectLst>
                <a:outerShdw blurRad="50800" dist="38100" dir="2700000" algn="tl" rotWithShape="0">
                  <a:prstClr val="black">
                    <a:alpha val="40000"/>
                  </a:prstClr>
                </a:outerShdw>
              </a:effectLst>
            </a:endParaRPr>
          </a:p>
          <a:p>
            <a:pPr marL="0" indent="0">
              <a:buNone/>
            </a:pPr>
            <a:endParaRPr lang="en-US" sz="4400" dirty="0">
              <a:solidFill>
                <a:schemeClr val="bg1"/>
              </a:solidFill>
              <a:effectLst>
                <a:outerShdw blurRad="50800" dist="38100" dir="2700000" algn="tl" rotWithShape="0">
                  <a:prstClr val="black">
                    <a:alpha val="40000"/>
                  </a:prstClr>
                </a:outerShdw>
              </a:effectLst>
            </a:endParaRPr>
          </a:p>
          <a:p>
            <a:pPr marL="0" indent="0">
              <a:buNone/>
            </a:pPr>
            <a:endParaRPr lang="en-US" sz="4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3281812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On the highroad to death</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trudging, not eager to get</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to that city, yet the way is</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still too long for my patience</a:t>
            </a: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88822277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—teach me a travel song,</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Master, to march along</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as we boys used to shout</a:t>
            </a:r>
            <a:br>
              <a:rPr lang="en-US" sz="5400" dirty="0">
                <a:solidFill>
                  <a:schemeClr val="bg1"/>
                </a:solidFill>
                <a:effectLst>
                  <a:outerShdw blurRad="50800" dist="38100" dir="2700000" algn="tl" rotWithShape="0">
                    <a:prstClr val="black">
                      <a:alpha val="40000"/>
                    </a:prstClr>
                  </a:outerShdw>
                </a:effectLst>
              </a:rPr>
            </a:br>
            <a:r>
              <a:rPr lang="en-US" sz="5400" dirty="0">
                <a:solidFill>
                  <a:schemeClr val="bg1"/>
                </a:solidFill>
                <a:effectLst>
                  <a:outerShdw blurRad="50800" dist="38100" dir="2700000" algn="tl" rotWithShape="0">
                    <a:prstClr val="black">
                      <a:alpha val="40000"/>
                    </a:prstClr>
                  </a:outerShdw>
                </a:effectLst>
              </a:rPr>
              <a:t> when I was a young scout.</a:t>
            </a: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7519943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 up of a sign&#10;&#10;Description automatically generated">
            <a:extLst>
              <a:ext uri="{FF2B5EF4-FFF2-40B4-BE49-F238E27FC236}">
                <a16:creationId xmlns:a16="http://schemas.microsoft.com/office/drawing/2014/main" id="{CA54E1DD-6088-5241-9F38-34BBBFCF0313}"/>
              </a:ext>
            </a:extLst>
          </p:cNvPr>
          <p:cNvPicPr>
            <a:picLocks noChangeAspect="1"/>
          </p:cNvPicPr>
          <p:nvPr/>
        </p:nvPicPr>
        <p:blipFill>
          <a:blip r:embed="rId2"/>
          <a:stretch>
            <a:fillRect/>
          </a:stretch>
        </p:blipFill>
        <p:spPr>
          <a:xfrm>
            <a:off x="2712657" y="643467"/>
            <a:ext cx="3718685"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55893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59026" y="3429000"/>
            <a:ext cx="8825948" cy="1143000"/>
          </a:xfrm>
        </p:spPr>
        <p:txBody>
          <a:bodyPr/>
          <a:lstStyle/>
          <a:p>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“They are not monuments, but footprints. A monument only says, At least I got this far, while a footprint says, this is where I was taken when I moved again.” </a:t>
            </a:r>
            <a:br>
              <a:rPr lang="en-US" sz="4800" dirty="0">
                <a:solidFill>
                  <a:schemeClr val="bg1"/>
                </a:solidFill>
                <a:effectLst>
                  <a:outerShdw blurRad="50800" dist="38100" dir="2700000" algn="tl" rotWithShape="0">
                    <a:prstClr val="black">
                      <a:alpha val="40000"/>
                    </a:prstClr>
                  </a:outerShdw>
                </a:effectLst>
              </a:rPr>
            </a:br>
            <a:r>
              <a:rPr lang="en-US" sz="4800" dirty="0">
                <a:solidFill>
                  <a:schemeClr val="bg1"/>
                </a:solidFill>
                <a:effectLst>
                  <a:outerShdw blurRad="50800" dist="38100" dir="2700000" algn="tl" rotWithShape="0">
                    <a:prstClr val="black">
                      <a:alpha val="40000"/>
                    </a:prstClr>
                  </a:outerShdw>
                </a:effectLst>
              </a:rPr>
              <a:t>– William Faulkner</a:t>
            </a:r>
            <a:br>
              <a:rPr lang="en-US" sz="4800" dirty="0">
                <a:solidFill>
                  <a:schemeClr val="bg1"/>
                </a:solidFill>
                <a:effectLst>
                  <a:outerShdw blurRad="50800" dist="38100" dir="2700000" algn="tl" rotWithShape="0">
                    <a:prstClr val="black">
                      <a:alpha val="40000"/>
                    </a:prstClr>
                  </a:outerShdw>
                </a:effectLst>
              </a:rPr>
            </a:br>
            <a:br>
              <a:rPr lang="en-US" sz="48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br>
              <a:rPr lang="en-US" sz="5400" dirty="0">
                <a:solidFill>
                  <a:schemeClr val="bg1"/>
                </a:solidFill>
                <a:effectLst>
                  <a:outerShdw blurRad="50800" dist="38100" dir="2700000" algn="tl" rotWithShape="0">
                    <a:prstClr val="black">
                      <a:alpha val="40000"/>
                    </a:prstClr>
                  </a:outerShdw>
                </a:effectLst>
              </a:rPr>
            </a:br>
            <a:endParaRPr lang="en-US" sz="54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52004129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Be of sober spirit, be on the alert. Your adversary, the devil, prowls around like a roaring lion, seeking someone to devour. But resist him, firm in your faith, knowing that the same experiences of suffering are being accomplished by your brethren who are in the world.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5400" dirty="0">
                <a:solidFill>
                  <a:schemeClr val="bg1"/>
                </a:solidFill>
                <a:effectLst>
                  <a:outerShdw blurRad="50800" dist="38100" dir="2700000" algn="tl" rotWithShape="0">
                    <a:prstClr val="black">
                      <a:alpha val="40000"/>
                    </a:prstClr>
                  </a:outerShdw>
                </a:effectLst>
              </a:rPr>
              <a:t>After you have suffered for a little while, the God of all grace, who called you to His eternal glory in Christ, will Himself perfect, confirm, strengthen and establish you. (1 Peter 5:8-10)</a:t>
            </a:r>
          </a:p>
        </p:txBody>
      </p:sp>
    </p:spTree>
    <p:extLst>
      <p:ext uri="{BB962C8B-B14F-4D97-AF65-F5344CB8AC3E}">
        <p14:creationId xmlns:p14="http://schemas.microsoft.com/office/powerpoint/2010/main" val="3057676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Do not love the world nor the things in the world. If anyone loves the world, the love of the Father is not in him. For all that is in the world, the lust of the flesh and the lust of the eyes and the boastful pride of life, is not from the Father, but is from the world. </a:t>
            </a:r>
          </a:p>
        </p:txBody>
      </p:sp>
    </p:spTree>
    <p:extLst>
      <p:ext uri="{BB962C8B-B14F-4D97-AF65-F5344CB8AC3E}">
        <p14:creationId xmlns:p14="http://schemas.microsoft.com/office/powerpoint/2010/main" val="267472049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6600" dirty="0">
                <a:solidFill>
                  <a:schemeClr val="bg1"/>
                </a:solidFill>
                <a:effectLst>
                  <a:outerShdw blurRad="50800" dist="38100" dir="2700000" algn="tl" rotWithShape="0">
                    <a:prstClr val="black">
                      <a:alpha val="40000"/>
                    </a:prstClr>
                  </a:outerShdw>
                </a:effectLst>
              </a:rPr>
              <a:t>The world is passing away, and also its lusts; but the one who does the will of God lives forever. (1 John 2:15-17)</a:t>
            </a:r>
          </a:p>
        </p:txBody>
      </p:sp>
    </p:spTree>
    <p:extLst>
      <p:ext uri="{BB962C8B-B14F-4D97-AF65-F5344CB8AC3E}">
        <p14:creationId xmlns:p14="http://schemas.microsoft.com/office/powerpoint/2010/main" val="24322795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04A61-4DB7-4E48-9FB6-F7FF4C1B02F8}"/>
              </a:ext>
            </a:extLst>
          </p:cNvPr>
          <p:cNvSpPr>
            <a:spLocks noGrp="1"/>
          </p:cNvSpPr>
          <p:nvPr>
            <p:ph type="title"/>
          </p:nvPr>
        </p:nvSpPr>
        <p:spPr>
          <a:solidFill>
            <a:schemeClr val="tx1">
              <a:alpha val="45000"/>
            </a:schemeClr>
          </a:solidFill>
        </p:spPr>
        <p:txBody>
          <a:bodyPr/>
          <a:lstStyle/>
          <a:p>
            <a:r>
              <a:rPr lang="en-US" sz="7200" dirty="0">
                <a:solidFill>
                  <a:schemeClr val="bg1"/>
                </a:solidFill>
                <a:effectLst>
                  <a:outerShdw blurRad="50800" dist="38100" dir="2700000" algn="tl" rotWithShape="0">
                    <a:prstClr val="black">
                      <a:alpha val="40000"/>
                    </a:prstClr>
                  </a:outerShdw>
                </a:effectLst>
              </a:rPr>
              <a:t>I. Tourists &amp; Pilgrims</a:t>
            </a:r>
          </a:p>
        </p:txBody>
      </p:sp>
      <p:sp>
        <p:nvSpPr>
          <p:cNvPr id="3" name="Content Placeholder 2">
            <a:extLst>
              <a:ext uri="{FF2B5EF4-FFF2-40B4-BE49-F238E27FC236}">
                <a16:creationId xmlns:a16="http://schemas.microsoft.com/office/drawing/2014/main" id="{FD49305D-56A9-354C-81DD-7D39BE87422D}"/>
              </a:ext>
            </a:extLst>
          </p:cNvPr>
          <p:cNvSpPr>
            <a:spLocks noGrp="1"/>
          </p:cNvSpPr>
          <p:nvPr>
            <p:ph idx="1"/>
          </p:nvPr>
        </p:nvSpPr>
        <p:spPr>
          <a:xfrm>
            <a:off x="457200" y="1600200"/>
            <a:ext cx="8229600" cy="4983162"/>
          </a:xfrm>
          <a:solidFill>
            <a:schemeClr val="tx1">
              <a:alpha val="45000"/>
            </a:schemeClr>
          </a:solidFill>
        </p:spPr>
        <p:txBody>
          <a:bodyPr/>
          <a:lstStyle/>
          <a:p>
            <a:pPr marL="0" indent="0" algn="ctr">
              <a:buNone/>
            </a:pPr>
            <a:r>
              <a:rPr lang="en-US" sz="4400" dirty="0">
                <a:solidFill>
                  <a:schemeClr val="bg1"/>
                </a:solidFill>
                <a:effectLst>
                  <a:outerShdw blurRad="50800" dist="38100" dir="2700000" algn="tl" rotWithShape="0">
                    <a:prstClr val="black">
                      <a:alpha val="40000"/>
                    </a:prstClr>
                  </a:outerShdw>
                </a:effectLst>
              </a:rPr>
              <a:t>These all died in faith, not having received the promises, but having seen them afar off, and were persuaded of them, and embraced them, and confessed that they were strangers and pilgrims on the earth. (Hebrews 11:13 KJV)</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50687-974C-D243-889F-538B5859574B}"/>
              </a:ext>
            </a:extLst>
          </p:cNvPr>
          <p:cNvPicPr>
            <a:picLocks noChangeAspect="1"/>
          </p:cNvPicPr>
          <p:nvPr/>
        </p:nvPicPr>
        <p:blipFill rotWithShape="1">
          <a:blip r:embed="rId2"/>
          <a:srcRect l="12896" r="11104"/>
          <a:stretch/>
        </p:blipFill>
        <p:spPr>
          <a:xfrm>
            <a:off x="20" y="10"/>
            <a:ext cx="9143980" cy="6857990"/>
          </a:xfrm>
          <a:prstGeom prst="rect">
            <a:avLst/>
          </a:prstGeom>
        </p:spPr>
      </p:pic>
    </p:spTree>
    <p:extLst>
      <p:ext uri="{BB962C8B-B14F-4D97-AF65-F5344CB8AC3E}">
        <p14:creationId xmlns:p14="http://schemas.microsoft.com/office/powerpoint/2010/main" val="2595746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2C7-8BAA-CE4B-9C27-27D93AF790B1}"/>
              </a:ext>
            </a:extLst>
          </p:cNvPr>
          <p:cNvSpPr>
            <a:spLocks noGrp="1"/>
          </p:cNvSpPr>
          <p:nvPr>
            <p:ph type="title"/>
          </p:nvPr>
        </p:nvSpPr>
        <p:spPr>
          <a:xfrm>
            <a:off x="178904" y="2857500"/>
            <a:ext cx="8825948" cy="1143000"/>
          </a:xfrm>
        </p:spPr>
        <p:txBody>
          <a:bodyPr/>
          <a:lstStyle/>
          <a:p>
            <a:r>
              <a:rPr lang="en-US" sz="4800" dirty="0">
                <a:solidFill>
                  <a:schemeClr val="bg1"/>
                </a:solidFill>
                <a:effectLst>
                  <a:outerShdw blurRad="50800" dist="38100" dir="2700000" algn="tl" rotWithShape="0">
                    <a:prstClr val="black">
                      <a:alpha val="40000"/>
                    </a:prstClr>
                  </a:outerShdw>
                </a:effectLst>
              </a:rPr>
              <a:t>All these died in faith, without receiving the promises, but having seen them and having welcomed them from a distance, and having confessed that they were strangers and exiles on the earth. For those who say such things make it clear that they are seeking a country of their own.</a:t>
            </a:r>
          </a:p>
        </p:txBody>
      </p:sp>
    </p:spTree>
    <p:extLst>
      <p:ext uri="{BB962C8B-B14F-4D97-AF65-F5344CB8AC3E}">
        <p14:creationId xmlns:p14="http://schemas.microsoft.com/office/powerpoint/2010/main" val="70225062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TotalTime>
  <Words>714</Words>
  <Application>Microsoft Macintosh PowerPoint</Application>
  <PresentationFormat>On-screen Show (4:3)</PresentationFormat>
  <Paragraphs>22</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Calibri</vt:lpstr>
      <vt:lpstr>ＭＳ Ｐゴシック</vt:lpstr>
      <vt:lpstr>Arial</vt:lpstr>
      <vt:lpstr>Office Theme</vt:lpstr>
      <vt:lpstr>PowerPoint Presentation</vt:lpstr>
      <vt:lpstr>PowerPoint Presentation</vt:lpstr>
      <vt:lpstr>Be of sober spirit, be on the alert. Your adversary, the devil, prowls around like a roaring lion, seeking someone to devour. But resist him, firm in your faith, knowing that the same experiences of suffering are being accomplished by your brethren who are in the world. </vt:lpstr>
      <vt:lpstr>After you have suffered for a little while, the God of all grace, who called you to His eternal glory in Christ, will Himself perfect, confirm, strengthen and establish you. (1 Peter 5:8-10)</vt:lpstr>
      <vt:lpstr>Do not love the world nor the things in the world. If anyone loves the world, the love of the Father is not in him. For all that is in the world, the lust of the flesh and the lust of the eyes and the boastful pride of life, is not from the Father, but is from the world. </vt:lpstr>
      <vt:lpstr>The world is passing away, and also its lusts; but the one who does the will of God lives forever. (1 John 2:15-17)</vt:lpstr>
      <vt:lpstr>I. Tourists &amp; Pilgrims</vt:lpstr>
      <vt:lpstr>PowerPoint Presentation</vt:lpstr>
      <vt:lpstr>All these died in faith, without receiving the promises, but having seen them and having welcomed them from a distance, and having confessed that they were strangers and exiles on the earth. For those who say such things make it clear that they are seeking a country of their own.</vt:lpstr>
      <vt:lpstr>And indeed if they had been thinking of that country from which they went out, they would have had opportunity to return. But as it is, they desire a better country, that is, a heavenly one. Therefore God is not ashamed to be called their God; for He has prepared a city for them.  (Hebrews 11:13-16)</vt:lpstr>
      <vt:lpstr>Thomas said to Him, “Lord, we do not know where You are going, how do we know the way?” Jesus said to him, “I am the way, and the truth, and the life; no one comes to the Father but through Me.  (John 14:5-6)</vt:lpstr>
      <vt:lpstr>Do you see what this means—all these pioneers who blazed the way, all these veterans cheering us on? It means we’d better get on with it. Strip down, start running—and never quit! </vt:lpstr>
      <vt:lpstr>No extra spiritual fat, no parasitic sins. Keep your eyes on Jesus, who both began and finished this race we’re in. (Hebrews 12:1-2 The Message)</vt:lpstr>
      <vt:lpstr>II. The Songs Of Ascents</vt:lpstr>
      <vt:lpstr>I press on toward the goal for the prize of the upward call of God in Christ Jesus. (Philippians 3:14)</vt:lpstr>
      <vt:lpstr>the goal, where God is beckoning us onward—to Jesus. (Philippians 3:14 The Message)</vt:lpstr>
      <vt:lpstr>III. The In Between Times</vt:lpstr>
      <vt:lpstr>On the highroad to death trudging, not eager to get to that city, yet the way is  still too long for my patience </vt:lpstr>
      <vt:lpstr> —teach me a travel song,  Master, to march along  as we boys used to shout  when I was a young scout.   </vt:lpstr>
      <vt:lpstr>  “They are not monuments, but footprints. A monument only says, At least I got this far, while a footprint says, this is where I was taken when I moved again.”  – William Faulkner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Knowles</dc:creator>
  <cp:lastModifiedBy>Mark Knowles</cp:lastModifiedBy>
  <cp:revision>5</cp:revision>
  <dcterms:created xsi:type="dcterms:W3CDTF">2020-05-14T15:42:33Z</dcterms:created>
  <dcterms:modified xsi:type="dcterms:W3CDTF">2020-05-14T16:00:03Z</dcterms:modified>
</cp:coreProperties>
</file>