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61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76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68" y="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9ADB7-F287-3F4F-9E8E-A1BB815A9B26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45A51-60B2-ED40-9FC2-EA9F04E28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D924-3593-974B-A30C-628089722153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6E51-257A-9F45-9B59-E0341C467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35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7869-B696-C441-AEE6-E724A482D832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DCC5E-0DD3-4447-AEFD-9529FED02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94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D0E3-EA4A-4945-AB05-7F6DC0F1F7B1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AADA6-49AE-634E-8DC2-3EF9A9C9B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95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8094-C8F4-2245-8E0A-E3B4DBF203F9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5B19B-579E-F242-8A00-1193BB7F3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7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12B7-70DB-AE49-BE66-F091DAA3022B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E3364-E2C5-2449-9745-8155D0729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0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02AE-90E1-0F45-9DF5-B2F2D89AA4E6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7375D-8756-744D-9304-2520A851D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13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11F8-1D1B-F943-94E5-BD9640C6E579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D4DDF-9BFA-ED41-B3B7-5F2BB45AB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23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CF8D-ED94-394C-A91B-1E3467E18E0D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AEB56-6481-9C4B-8058-59A017DE2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69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F64B-FB33-DD47-A9FF-55BA2CD1AC58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9C9DA-3BF2-3C46-BC9A-E9D1D5A3A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2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EAB1-71E6-D84A-9F78-B596913715D7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517C-0C64-7247-9DD2-96B2CC7D4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A81B-474C-3F4F-86AC-B6368DAF35BB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E4766-51C4-8644-9850-06BACF6AD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5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0088308-C5E8-414A-9D9B-EA1D35A3A9A7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F499A6-2AF7-CA48-AD6A-419579B5C8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6906"/>
            <a:ext cx="9144000" cy="1729447"/>
          </a:xfrm>
          <a:solidFill>
            <a:schemeClr val="bg2">
              <a:lumMod val="90000"/>
              <a:alpha val="37000"/>
            </a:schemeClr>
          </a:solidFill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  <a:latin typeface="Monotype Corsiva" charset="0"/>
                <a:ea typeface="Monotype Corsiva" charset="0"/>
                <a:cs typeface="Monotype Corsiva" charset="0"/>
              </a:rPr>
              <a:t>The Glory Of The Cross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>
                <a:latin typeface="Copperplate Gothic Bold" charset="0"/>
                <a:ea typeface="Copperplate Gothic Bold" charset="0"/>
                <a:cs typeface="Copperplate Gothic Bold" charset="0"/>
              </a:rPr>
              <a:t>The Power Of The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"/>
            <a:ext cx="7435516" cy="383807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C00000"/>
              </a:solidFill>
              <a:effectLst/>
              <a:latin typeface="Palatino" charset="0"/>
              <a:ea typeface="Calibri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C00000"/>
                </a:solidFill>
                <a:effectLst/>
                <a:latin typeface="Palatino" charset="0"/>
                <a:ea typeface="Calibri" charset="0"/>
                <a:cs typeface="Times New Roman" charset="0"/>
              </a:rPr>
              <a:t>“</a:t>
            </a:r>
            <a:r>
              <a:rPr lang="en-US" i="1" dirty="0">
                <a:solidFill>
                  <a:srgbClr val="C00000"/>
                </a:solidFill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But may it never be that I should boast, except in </a:t>
            </a:r>
            <a:r>
              <a:rPr lang="en-US" i="1" dirty="0"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the cross of our Lord Jesus Christ</a:t>
            </a:r>
            <a:r>
              <a:rPr lang="en-US" i="1" dirty="0">
                <a:solidFill>
                  <a:srgbClr val="C00000"/>
                </a:solidFill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, through which the world has been crucified to me, and I to the world” (Galatians 6:14). </a:t>
            </a:r>
            <a:endParaRPr lang="en-US" dirty="0">
              <a:solidFill>
                <a:srgbClr val="C00000"/>
              </a:solidFill>
              <a:effectLst/>
              <a:latin typeface="Copperplate Gothic Bold" charset="0"/>
              <a:ea typeface="Copperplate Gothic Bold" charset="0"/>
              <a:cs typeface="Copperplate Gothic Bold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u="sng" dirty="0">
                <a:latin typeface="Copperplate Gothic Bold" charset="0"/>
                <a:ea typeface="Copperplate Gothic Bold" charset="0"/>
                <a:cs typeface="Copperplate Gothic Bold" charset="0"/>
              </a:rPr>
              <a:t>The Offense Of The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"/>
            <a:ext cx="7435516" cy="383807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C00000"/>
              </a:solidFill>
              <a:effectLst/>
              <a:latin typeface="Palatino" charset="0"/>
              <a:ea typeface="Calibri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C00000"/>
                </a:solidFill>
                <a:effectLst/>
                <a:latin typeface="Palatino" charset="0"/>
                <a:ea typeface="Calibri" charset="0"/>
                <a:cs typeface="Times New Roman" charset="0"/>
              </a:rPr>
              <a:t> </a:t>
            </a:r>
            <a:r>
              <a:rPr lang="en-US" sz="3600" i="1" dirty="0">
                <a:solidFill>
                  <a:srgbClr val="C00000"/>
                </a:solidFill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For the word of the cross is </a:t>
            </a:r>
            <a:r>
              <a:rPr lang="en-US" sz="3600" i="1" dirty="0"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foolishness to those who are perishing</a:t>
            </a:r>
            <a:r>
              <a:rPr lang="en-US" sz="3600" i="1" dirty="0">
                <a:solidFill>
                  <a:srgbClr val="C00000"/>
                </a:solidFill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, but to us who are being saved it is the power of God.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rgbClr val="C00000"/>
                </a:solidFill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(1 Corinthians 1:18)</a:t>
            </a:r>
          </a:p>
        </p:txBody>
      </p:sp>
    </p:spTree>
    <p:extLst>
      <p:ext uri="{BB962C8B-B14F-4D97-AF65-F5344CB8AC3E}">
        <p14:creationId xmlns:p14="http://schemas.microsoft.com/office/powerpoint/2010/main" val="11182858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u="sng" dirty="0">
                <a:latin typeface="Copperplate Gothic Bold" charset="0"/>
                <a:ea typeface="Copperplate Gothic Bold" charset="0"/>
                <a:cs typeface="Copperplate Gothic Bold" charset="0"/>
              </a:rPr>
              <a:t>The Glory Of The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71500"/>
            <a:ext cx="8494295" cy="383807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C00000"/>
              </a:solidFill>
              <a:effectLst/>
              <a:latin typeface="Palatino" charset="0"/>
              <a:ea typeface="Calibri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rgbClr val="C00000"/>
                </a:solidFill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“For I determined to know nothing among you except </a:t>
            </a:r>
            <a:r>
              <a:rPr lang="en-US" sz="3600" i="1" dirty="0"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Jesus Christ</a:t>
            </a:r>
            <a:r>
              <a:rPr lang="en-US" sz="3600" i="1" dirty="0">
                <a:solidFill>
                  <a:srgbClr val="C00000"/>
                </a:solidFill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, and Him </a:t>
            </a:r>
            <a:r>
              <a:rPr lang="en-US" sz="3600" i="1" dirty="0"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crucified</a:t>
            </a:r>
            <a:r>
              <a:rPr lang="en-US" sz="3600" i="1" dirty="0">
                <a:solidFill>
                  <a:srgbClr val="C00000"/>
                </a:solidFill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.”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srgbClr val="C0000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(1 Corinthians 2:2)</a:t>
            </a:r>
            <a:endParaRPr lang="en-US" sz="4000" i="1" dirty="0">
              <a:solidFill>
                <a:srgbClr val="C00000"/>
              </a:solidFill>
              <a:effectLst/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{91350A2D-6A08-ED47-AD89-BECCB1A62C44}tf10001120</Template>
  <TotalTime>111</TotalTime>
  <Words>117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Copperplate Gothic Bold</vt:lpstr>
      <vt:lpstr>Monotype Corsiva</vt:lpstr>
      <vt:lpstr>Palatino</vt:lpstr>
      <vt:lpstr>Office Theme</vt:lpstr>
      <vt:lpstr>The Glory Of The Cross</vt:lpstr>
      <vt:lpstr>The Power Of The Cross</vt:lpstr>
      <vt:lpstr>The Offense Of The Cross</vt:lpstr>
      <vt:lpstr>The Glory Of The Cross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Mark Knowles</cp:lastModifiedBy>
  <cp:revision>28</cp:revision>
  <dcterms:created xsi:type="dcterms:W3CDTF">2012-12-17T21:57:22Z</dcterms:created>
  <dcterms:modified xsi:type="dcterms:W3CDTF">2020-03-31T18:20:31Z</dcterms:modified>
</cp:coreProperties>
</file>